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328" r:id="rId2"/>
    <p:sldId id="263" r:id="rId3"/>
    <p:sldId id="352" r:id="rId4"/>
    <p:sldId id="353" r:id="rId5"/>
    <p:sldId id="354" r:id="rId6"/>
    <p:sldId id="355" r:id="rId7"/>
    <p:sldId id="356" r:id="rId8"/>
    <p:sldId id="357" r:id="rId9"/>
    <p:sldId id="316" r:id="rId10"/>
    <p:sldId id="272" r:id="rId11"/>
    <p:sldId id="273" r:id="rId12"/>
    <p:sldId id="274" r:id="rId13"/>
    <p:sldId id="329" r:id="rId14"/>
    <p:sldId id="334" r:id="rId15"/>
    <p:sldId id="335" r:id="rId16"/>
    <p:sldId id="336" r:id="rId17"/>
    <p:sldId id="337" r:id="rId18"/>
    <p:sldId id="338" r:id="rId19"/>
    <p:sldId id="339" r:id="rId20"/>
    <p:sldId id="340" r:id="rId21"/>
    <p:sldId id="341" r:id="rId22"/>
    <p:sldId id="330" r:id="rId23"/>
    <p:sldId id="331" r:id="rId24"/>
    <p:sldId id="332" r:id="rId25"/>
    <p:sldId id="333" r:id="rId26"/>
    <p:sldId id="343" r:id="rId27"/>
    <p:sldId id="344" r:id="rId28"/>
    <p:sldId id="345" r:id="rId29"/>
    <p:sldId id="346" r:id="rId30"/>
    <p:sldId id="348" r:id="rId31"/>
    <p:sldId id="351" r:id="rId32"/>
    <p:sldId id="349" r:id="rId33"/>
    <p:sldId id="350" r:id="rId34"/>
    <p:sldId id="327"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B4D0"/>
    <a:srgbClr val="FFFFFF"/>
    <a:srgbClr val="E5E5E5"/>
    <a:srgbClr val="1A1D1A"/>
    <a:srgbClr val="FBFBFB"/>
    <a:srgbClr val="767676"/>
    <a:srgbClr val="878787"/>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59" autoAdjust="0"/>
    <p:restoredTop sz="93684" autoAdjust="0"/>
  </p:normalViewPr>
  <p:slideViewPr>
    <p:cSldViewPr snapToGrid="0">
      <p:cViewPr varScale="1">
        <p:scale>
          <a:sx n="68" d="100"/>
          <a:sy n="68" d="100"/>
        </p:scale>
        <p:origin x="-780"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230214-BCF4-40B1-AC81-91D8086898FF}" type="datetimeFigureOut">
              <a:rPr lang="zh-CN" altLang="en-US" smtClean="0"/>
              <a:t>2021/4/26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5D738-6DBF-4EC5-9648-44AB2277303B}" type="slidenum">
              <a:rPr lang="zh-CN" altLang="en-US" smtClean="0"/>
              <a:t>‹#›</a:t>
            </a:fld>
            <a:endParaRPr lang="zh-CN" altLang="en-US"/>
          </a:p>
        </p:txBody>
      </p:sp>
    </p:spTree>
    <p:extLst>
      <p:ext uri="{BB962C8B-B14F-4D97-AF65-F5344CB8AC3E}">
        <p14:creationId xmlns:p14="http://schemas.microsoft.com/office/powerpoint/2010/main" val="998850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大侠素材铺  淘宝店：</a:t>
            </a:r>
            <a:r>
              <a:rPr lang="en-US" altLang="zh-CN" dirty="0"/>
              <a:t>https://dxpu.taobao.com/</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22</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23</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24</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25</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26</a:t>
            </a:fld>
            <a:endParaRPr lang="zh-CN" altLang="en-US"/>
          </a:p>
        </p:txBody>
      </p:sp>
    </p:spTree>
    <p:extLst>
      <p:ext uri="{BB962C8B-B14F-4D97-AF65-F5344CB8AC3E}">
        <p14:creationId xmlns:p14="http://schemas.microsoft.com/office/powerpoint/2010/main" val="3911605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27</a:t>
            </a:fld>
            <a:endParaRPr lang="zh-CN" altLang="en-US"/>
          </a:p>
        </p:txBody>
      </p:sp>
    </p:spTree>
    <p:extLst>
      <p:ext uri="{BB962C8B-B14F-4D97-AF65-F5344CB8AC3E}">
        <p14:creationId xmlns:p14="http://schemas.microsoft.com/office/powerpoint/2010/main" val="3868929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30</a:t>
            </a:fld>
            <a:endParaRPr lang="zh-CN" altLang="en-US"/>
          </a:p>
        </p:txBody>
      </p:sp>
    </p:spTree>
    <p:extLst>
      <p:ext uri="{BB962C8B-B14F-4D97-AF65-F5344CB8AC3E}">
        <p14:creationId xmlns:p14="http://schemas.microsoft.com/office/powerpoint/2010/main" val="81931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大侠素材铺  淘宝店：</a:t>
            </a:r>
            <a:r>
              <a:rPr lang="en-US" altLang="zh-CN" dirty="0"/>
              <a:t>https://dxpu.taobao.com/</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34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8</a:t>
            </a:fld>
            <a:endParaRPr lang="zh-CN" altLang="en-US"/>
          </a:p>
        </p:txBody>
      </p:sp>
    </p:spTree>
    <p:extLst>
      <p:ext uri="{BB962C8B-B14F-4D97-AF65-F5344CB8AC3E}">
        <p14:creationId xmlns:p14="http://schemas.microsoft.com/office/powerpoint/2010/main" val="53796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2021/4/26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2021/4/26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2021/4/26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2021/4/26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2021/4/26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8F946A7-8F8C-4CD6-B7C8-B85B2F262809}" type="datetimeFigureOut">
              <a:rPr lang="zh-CN" altLang="en-US" smtClean="0"/>
              <a:t>2021/4/26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8F946A7-8F8C-4CD6-B7C8-B85B2F262809}" type="datetimeFigureOut">
              <a:rPr lang="zh-CN" altLang="en-US" smtClean="0"/>
              <a:t>2021/4/26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847850" y="2038350"/>
            <a:ext cx="7886700" cy="3467100"/>
          </a:xfr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F946A7-8F8C-4CD6-B7C8-B85B2F262809}" type="datetimeFigureOut">
              <a:rPr lang="zh-CN" altLang="en-US" smtClean="0"/>
              <a:t>2021/4/26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8F946A7-8F8C-4CD6-B7C8-B85B2F262809}" type="datetimeFigureOut">
              <a:rPr lang="zh-CN" altLang="en-US" smtClean="0"/>
              <a:t>2021/4/26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8F946A7-8F8C-4CD6-B7C8-B85B2F262809}" type="datetimeFigureOut">
              <a:rPr lang="zh-CN" altLang="en-US" smtClean="0"/>
              <a:t>2021/4/26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F946A7-8F8C-4CD6-B7C8-B85B2F262809}" type="datetimeFigureOut">
              <a:rPr lang="zh-CN" altLang="en-US" smtClean="0"/>
              <a:t>2021/4/26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A5E2C5-596F-4533-9916-C86FEF8EE38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1019" y="0"/>
            <a:ext cx="7820116" cy="6858000"/>
          </a:xfrm>
          <a:prstGeom prst="rect">
            <a:avLst/>
          </a:prstGeom>
        </p:spPr>
      </p:pic>
      <p:cxnSp>
        <p:nvCxnSpPr>
          <p:cNvPr id="4" name="直接连接符 3"/>
          <p:cNvCxnSpPr/>
          <p:nvPr/>
        </p:nvCxnSpPr>
        <p:spPr>
          <a:xfrm rot="11174285" flipH="1">
            <a:off x="7836" y="3442314"/>
            <a:ext cx="107568" cy="360143"/>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1413" y="3675838"/>
            <a:ext cx="486556" cy="1193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flipV="1">
            <a:off x="158093" y="3403086"/>
            <a:ext cx="317051" cy="272467"/>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rot="11174285">
            <a:off x="126119" y="3395284"/>
            <a:ext cx="50405" cy="50405"/>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rot="7715704" flipH="1">
            <a:off x="448962" y="2476163"/>
            <a:ext cx="46728" cy="156449"/>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518895" y="2424055"/>
            <a:ext cx="60177" cy="197392"/>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414281" y="2424054"/>
            <a:ext cx="164791" cy="439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rot="7715704">
            <a:off x="408144" y="2463583"/>
            <a:ext cx="21897" cy="2189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8000000">
            <a:off x="4253484" y="5086478"/>
            <a:ext cx="138271" cy="495101"/>
          </a:xfrm>
          <a:prstGeom prst="triangle">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2463990" y="759758"/>
            <a:ext cx="285664" cy="253535"/>
          </a:xfrm>
          <a:prstGeom prst="triangle">
            <a:avLst>
              <a:gd name="adj" fmla="val 0"/>
            </a:avLst>
          </a:prstGeom>
          <a:solidFill>
            <a:srgbClr val="87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023407" y="2842975"/>
            <a:ext cx="7706705" cy="1384995"/>
          </a:xfrm>
          <a:prstGeom prst="rect">
            <a:avLst/>
          </a:prstGeom>
          <a:noFill/>
        </p:spPr>
        <p:txBody>
          <a:bodyPr wrap="square" rtlCol="0">
            <a:spAutoFit/>
          </a:bodyPr>
          <a:lstStyle/>
          <a:p>
            <a:r>
              <a:rPr lang="en-US" altLang="zh-CN" sz="2800" b="1" dirty="0"/>
              <a:t>Software Project and Process Management</a:t>
            </a:r>
            <a:endParaRPr lang="zh-CN" altLang="zh-CN" sz="2800" dirty="0"/>
          </a:p>
          <a:p>
            <a:r>
              <a:rPr lang="en-US" altLang="zh-CN" sz="2800" b="1" dirty="0"/>
              <a:t>Course Project Presentation</a:t>
            </a:r>
          </a:p>
          <a:p>
            <a:r>
              <a:rPr lang="en-US" altLang="zh-CN" sz="2800" b="1" dirty="0"/>
              <a:t>——Online Snack Store</a:t>
            </a:r>
            <a:endParaRPr lang="zh-CN" altLang="zh-CN" sz="2800" dirty="0"/>
          </a:p>
        </p:txBody>
      </p:sp>
      <p:cxnSp>
        <p:nvCxnSpPr>
          <p:cNvPr id="22" name="直接连接符 21"/>
          <p:cNvCxnSpPr/>
          <p:nvPr/>
        </p:nvCxnSpPr>
        <p:spPr>
          <a:xfrm>
            <a:off x="1023409" y="4309363"/>
            <a:ext cx="5157610" cy="0"/>
          </a:xfrm>
          <a:prstGeom prst="line">
            <a:avLst/>
          </a:prstGeom>
          <a:ln w="12700">
            <a:solidFill>
              <a:schemeClr val="tx1"/>
            </a:solidFill>
          </a:ln>
          <a:effectLst>
            <a:outerShdw blurRad="88900" dist="63500" dir="5400000" algn="t" rotWithShape="0">
              <a:schemeClr val="tx1">
                <a:lumMod val="90000"/>
                <a:lumOff val="10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026909" y="4537691"/>
            <a:ext cx="74376" cy="1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7" name="文本框 26"/>
          <p:cNvSpPr txBox="1"/>
          <p:nvPr/>
        </p:nvSpPr>
        <p:spPr>
          <a:xfrm>
            <a:off x="1057237" y="1575297"/>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2</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8" name="文本框 27"/>
          <p:cNvSpPr txBox="1"/>
          <p:nvPr/>
        </p:nvSpPr>
        <p:spPr>
          <a:xfrm>
            <a:off x="1694359" y="1575297"/>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0</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9" name="文本框 28"/>
          <p:cNvSpPr txBox="1"/>
          <p:nvPr/>
        </p:nvSpPr>
        <p:spPr>
          <a:xfrm>
            <a:off x="2331481" y="1575297"/>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2</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0" name="文本框 29"/>
          <p:cNvSpPr txBox="1"/>
          <p:nvPr/>
        </p:nvSpPr>
        <p:spPr>
          <a:xfrm>
            <a:off x="2968604" y="1575297"/>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1</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1" name="文本框 30"/>
          <p:cNvSpPr txBox="1"/>
          <p:nvPr/>
        </p:nvSpPr>
        <p:spPr>
          <a:xfrm>
            <a:off x="1195814" y="4471368"/>
            <a:ext cx="2626461" cy="1354217"/>
          </a:xfrm>
          <a:prstGeom prst="rect">
            <a:avLst/>
          </a:prstGeom>
          <a:noFill/>
        </p:spPr>
        <p:txBody>
          <a:bodyPr wrap="square" rtlCol="0">
            <a:spAutoFit/>
          </a:bodyPr>
          <a:lstStyle/>
          <a:p>
            <a:r>
              <a:rPr lang="en-US" altLang="zh-CN" sz="1600" b="1" dirty="0"/>
              <a:t>Team Member</a:t>
            </a:r>
            <a:endParaRPr lang="zh-CN" altLang="zh-CN" sz="1600" dirty="0"/>
          </a:p>
          <a:p>
            <a:r>
              <a:rPr lang="en-US" altLang="zh-CN" sz="1600" dirty="0"/>
              <a:t>1853543 </a:t>
            </a:r>
            <a:r>
              <a:rPr lang="zh-CN" altLang="zh-CN" sz="1600" dirty="0"/>
              <a:t>黄弋鸥</a:t>
            </a:r>
          </a:p>
          <a:p>
            <a:r>
              <a:rPr lang="en-US" altLang="zh-CN" sz="1600" dirty="0"/>
              <a:t>1852345 </a:t>
            </a:r>
            <a:r>
              <a:rPr lang="zh-CN" altLang="zh-CN" sz="1600" dirty="0"/>
              <a:t>毛靖鑫</a:t>
            </a:r>
          </a:p>
          <a:p>
            <a:r>
              <a:rPr lang="en-US" altLang="zh-CN" sz="1600" dirty="0"/>
              <a:t>1853898 </a:t>
            </a:r>
            <a:r>
              <a:rPr lang="zh-CN" altLang="zh-CN" sz="1600" dirty="0"/>
              <a:t>谭忠煜</a:t>
            </a:r>
          </a:p>
          <a:p>
            <a:r>
              <a:rPr lang="en-US" altLang="zh-CN" sz="1600" dirty="0"/>
              <a:t>1851350 </a:t>
            </a:r>
            <a:r>
              <a:rPr lang="zh-CN" altLang="zh-CN" sz="1600" dirty="0"/>
              <a:t>陈扬森</a:t>
            </a:r>
          </a:p>
        </p:txBody>
      </p:sp>
      <p:sp>
        <p:nvSpPr>
          <p:cNvPr id="3" name="矩形 2"/>
          <p:cNvSpPr/>
          <p:nvPr/>
        </p:nvSpPr>
        <p:spPr>
          <a:xfrm>
            <a:off x="7283116" y="1227149"/>
            <a:ext cx="6096000" cy="2308324"/>
          </a:xfrm>
          <a:prstGeom prst="rect">
            <a:avLst/>
          </a:prstGeom>
        </p:spPr>
        <p:txBody>
          <a:bodyPr>
            <a:spAutoFit/>
          </a:bodyPr>
          <a:lstStyle/>
          <a:p>
            <a:r>
              <a:rPr lang="en-US" altLang="zh-CN" b="1" dirty="0"/>
              <a:t> </a:t>
            </a:r>
            <a:endParaRPr lang="zh-CN" altLang="zh-CN" dirty="0"/>
          </a:p>
          <a:p>
            <a:r>
              <a:rPr lang="en-US" altLang="zh-CN" b="1" dirty="0"/>
              <a:t> </a:t>
            </a:r>
            <a:endParaRPr lang="zh-CN" altLang="zh-CN" dirty="0"/>
          </a:p>
          <a:p>
            <a:r>
              <a:rPr lang="en-US" altLang="zh-CN" b="1" dirty="0"/>
              <a:t> </a:t>
            </a:r>
            <a:endParaRPr lang="zh-CN" altLang="zh-CN" dirty="0"/>
          </a:p>
          <a:p>
            <a:r>
              <a:rPr lang="en-US" altLang="zh-CN" b="1" dirty="0"/>
              <a:t> </a:t>
            </a:r>
            <a:endParaRPr lang="zh-CN" altLang="zh-CN" dirty="0"/>
          </a:p>
          <a:p>
            <a:r>
              <a:rPr lang="en-US" altLang="zh-CN" b="1" dirty="0"/>
              <a:t> </a:t>
            </a:r>
            <a:endParaRPr lang="zh-CN" altLang="zh-CN" dirty="0"/>
          </a:p>
          <a:p>
            <a:r>
              <a:rPr lang="en-US" altLang="zh-CN" b="1" dirty="0"/>
              <a:t> </a:t>
            </a:r>
            <a:endParaRPr lang="zh-CN" altLang="zh-CN" dirty="0"/>
          </a:p>
          <a:p>
            <a:r>
              <a:rPr lang="en-US" altLang="zh-CN" b="1" dirty="0"/>
              <a:t> </a:t>
            </a:r>
            <a:endParaRPr lang="zh-CN" altLang="zh-CN" dirty="0"/>
          </a:p>
          <a:p>
            <a:r>
              <a:rPr lang="en-US" altLang="zh-CN" b="1" dirty="0"/>
              <a:t> </a:t>
            </a:r>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63" presetClass="path" presetSubtype="0" decel="50000" fill="hold" grpId="1" nodeType="withEffect">
                                  <p:stCondLst>
                                    <p:cond delay="0"/>
                                  </p:stCondLst>
                                  <p:childTnLst>
                                    <p:animMotion origin="layout" path="M 4.16667E-7 -7.40741E-7 L 0.20547 -7.40741E-7 " pathEditMode="relative" rAng="0" ptsTypes="AA">
                                      <p:cBhvr>
                                        <p:cTn id="9" dur="1000" spd="-100000" fill="hold"/>
                                        <p:tgtEl>
                                          <p:spTgt spid="27"/>
                                        </p:tgtEl>
                                        <p:attrNameLst>
                                          <p:attrName>ppt_x</p:attrName>
                                          <p:attrName>ppt_y</p:attrName>
                                        </p:attrNameLst>
                                      </p:cBhvr>
                                      <p:rCtr x="10273" y="0"/>
                                    </p:animMotion>
                                  </p:childTnLst>
                                </p:cTn>
                              </p:par>
                              <p:par>
                                <p:cTn id="10" presetID="10" presetClass="entr" presetSubtype="0" fill="hold" grpId="0" nodeType="withEffect">
                                  <p:stCondLst>
                                    <p:cond delay="1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63" presetClass="path" presetSubtype="0" decel="50000" fill="hold" grpId="1" nodeType="withEffect">
                                  <p:stCondLst>
                                    <p:cond delay="150"/>
                                  </p:stCondLst>
                                  <p:childTnLst>
                                    <p:animMotion origin="layout" path="M -3.125E-6 -7.40741E-7 L 0.20547 -7.40741E-7 " pathEditMode="relative" rAng="0" ptsTypes="AA">
                                      <p:cBhvr>
                                        <p:cTn id="14" dur="1000" spd="-100000" fill="hold"/>
                                        <p:tgtEl>
                                          <p:spTgt spid="28"/>
                                        </p:tgtEl>
                                        <p:attrNameLst>
                                          <p:attrName>ppt_x</p:attrName>
                                          <p:attrName>ppt_y</p:attrName>
                                        </p:attrNameLst>
                                      </p:cBhvr>
                                      <p:rCtr x="10273" y="0"/>
                                    </p:animMotion>
                                  </p:childTnLst>
                                </p:cTn>
                              </p:par>
                              <p:par>
                                <p:cTn id="15" presetID="10" presetClass="entr" presetSubtype="0" fill="hold" grpId="0" nodeType="withEffect">
                                  <p:stCondLst>
                                    <p:cond delay="30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63" presetClass="path" presetSubtype="0" decel="50000" fill="hold" grpId="1" nodeType="withEffect">
                                  <p:stCondLst>
                                    <p:cond delay="300"/>
                                  </p:stCondLst>
                                  <p:childTnLst>
                                    <p:animMotion origin="layout" path="M 3.33333E-6 -7.40741E-7 L 0.20547 -7.40741E-7 " pathEditMode="relative" rAng="0" ptsTypes="AA">
                                      <p:cBhvr>
                                        <p:cTn id="19" dur="1000" spd="-100000" fill="hold"/>
                                        <p:tgtEl>
                                          <p:spTgt spid="29"/>
                                        </p:tgtEl>
                                        <p:attrNameLst>
                                          <p:attrName>ppt_x</p:attrName>
                                          <p:attrName>ppt_y</p:attrName>
                                        </p:attrNameLst>
                                      </p:cBhvr>
                                      <p:rCtr x="10273" y="0"/>
                                    </p:animMotion>
                                  </p:childTnLst>
                                </p:cTn>
                              </p:par>
                              <p:par>
                                <p:cTn id="20" presetID="10" presetClass="entr" presetSubtype="0" fill="hold" grpId="0" nodeType="withEffect">
                                  <p:stCondLst>
                                    <p:cond delay="4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63" presetClass="path" presetSubtype="0" decel="50000" fill="hold" grpId="1" nodeType="withEffect">
                                  <p:stCondLst>
                                    <p:cond delay="450"/>
                                  </p:stCondLst>
                                  <p:childTnLst>
                                    <p:animMotion origin="layout" path="M -4.16667E-7 -7.40741E-7 L 0.20547 -7.40741E-7 " pathEditMode="relative" rAng="0" ptsTypes="AA">
                                      <p:cBhvr>
                                        <p:cTn id="24" dur="1000" spd="-100000" fill="hold"/>
                                        <p:tgtEl>
                                          <p:spTgt spid="30"/>
                                        </p:tgtEl>
                                        <p:attrNameLst>
                                          <p:attrName>ppt_x</p:attrName>
                                          <p:attrName>ppt_y</p:attrName>
                                        </p:attrNameLst>
                                      </p:cBhvr>
                                      <p:rCtr x="10273" y="0"/>
                                    </p:animMotion>
                                  </p:childTnLst>
                                </p:cTn>
                              </p:par>
                              <p:par>
                                <p:cTn id="25" presetID="22" presetClass="entr" presetSubtype="8" fill="hold" grpId="0" nodeType="withEffect">
                                  <p:stCondLst>
                                    <p:cond delay="45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1250"/>
                                        <p:tgtEl>
                                          <p:spTgt spid="16"/>
                                        </p:tgtEl>
                                      </p:cBhvr>
                                    </p:animEffect>
                                  </p:childTnLst>
                                </p:cTn>
                              </p:par>
                              <p:par>
                                <p:cTn id="28" presetID="22" presetClass="entr" presetSubtype="8" fill="hold" nodeType="withEffect">
                                  <p:stCondLst>
                                    <p:cond delay="45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1250"/>
                                        <p:tgtEl>
                                          <p:spTgt spid="22"/>
                                        </p:tgtEl>
                                      </p:cBhvr>
                                    </p:animEffect>
                                  </p:childTnLst>
                                </p:cTn>
                              </p:par>
                              <p:par>
                                <p:cTn id="31" presetID="17" presetClass="entr" presetSubtype="1" fill="hold" grpId="0" nodeType="withEffect">
                                  <p:stCondLst>
                                    <p:cond delay="450"/>
                                  </p:stCondLst>
                                  <p:childTnLst>
                                    <p:set>
                                      <p:cBhvr>
                                        <p:cTn id="32" dur="1" fill="hold">
                                          <p:stCondLst>
                                            <p:cond delay="0"/>
                                          </p:stCondLst>
                                        </p:cTn>
                                        <p:tgtEl>
                                          <p:spTgt spid="23"/>
                                        </p:tgtEl>
                                        <p:attrNameLst>
                                          <p:attrName>style.visibility</p:attrName>
                                        </p:attrNameLst>
                                      </p:cBhvr>
                                      <p:to>
                                        <p:strVal val="visible"/>
                                      </p:to>
                                    </p:set>
                                    <p:anim calcmode="lin" valueType="num">
                                      <p:cBhvr>
                                        <p:cTn id="33" dur="750" fill="hold"/>
                                        <p:tgtEl>
                                          <p:spTgt spid="23"/>
                                        </p:tgtEl>
                                        <p:attrNameLst>
                                          <p:attrName>ppt_x</p:attrName>
                                        </p:attrNameLst>
                                      </p:cBhvr>
                                      <p:tavLst>
                                        <p:tav tm="0">
                                          <p:val>
                                            <p:strVal val="#ppt_x"/>
                                          </p:val>
                                        </p:tav>
                                        <p:tav tm="100000">
                                          <p:val>
                                            <p:strVal val="#ppt_x"/>
                                          </p:val>
                                        </p:tav>
                                      </p:tavLst>
                                    </p:anim>
                                    <p:anim calcmode="lin" valueType="num">
                                      <p:cBhvr>
                                        <p:cTn id="34" dur="750" fill="hold"/>
                                        <p:tgtEl>
                                          <p:spTgt spid="23"/>
                                        </p:tgtEl>
                                        <p:attrNameLst>
                                          <p:attrName>ppt_y</p:attrName>
                                        </p:attrNameLst>
                                      </p:cBhvr>
                                      <p:tavLst>
                                        <p:tav tm="0">
                                          <p:val>
                                            <p:strVal val="#ppt_y-#ppt_h/2"/>
                                          </p:val>
                                        </p:tav>
                                        <p:tav tm="100000">
                                          <p:val>
                                            <p:strVal val="#ppt_y"/>
                                          </p:val>
                                        </p:tav>
                                      </p:tavLst>
                                    </p:anim>
                                    <p:anim calcmode="lin" valueType="num">
                                      <p:cBhvr>
                                        <p:cTn id="35" dur="750" fill="hold"/>
                                        <p:tgtEl>
                                          <p:spTgt spid="23"/>
                                        </p:tgtEl>
                                        <p:attrNameLst>
                                          <p:attrName>ppt_w</p:attrName>
                                        </p:attrNameLst>
                                      </p:cBhvr>
                                      <p:tavLst>
                                        <p:tav tm="0">
                                          <p:val>
                                            <p:strVal val="#ppt_w"/>
                                          </p:val>
                                        </p:tav>
                                        <p:tav tm="100000">
                                          <p:val>
                                            <p:strVal val="#ppt_w"/>
                                          </p:val>
                                        </p:tav>
                                      </p:tavLst>
                                    </p:anim>
                                    <p:anim calcmode="lin" valueType="num">
                                      <p:cBhvr>
                                        <p:cTn id="36" dur="750" fill="hold"/>
                                        <p:tgtEl>
                                          <p:spTgt spid="23"/>
                                        </p:tgtEl>
                                        <p:attrNameLst>
                                          <p:attrName>ppt_h</p:attrName>
                                        </p:attrNameLst>
                                      </p:cBhvr>
                                      <p:tavLst>
                                        <p:tav tm="0">
                                          <p:val>
                                            <p:fltVal val="0"/>
                                          </p:val>
                                        </p:tav>
                                        <p:tav tm="100000">
                                          <p:val>
                                            <p:strVal val="#ppt_h"/>
                                          </p:val>
                                        </p:tav>
                                      </p:tavLst>
                                    </p:anim>
                                  </p:childTnLst>
                                </p:cTn>
                              </p:par>
                              <p:par>
                                <p:cTn id="37" presetID="22" presetClass="entr" presetSubtype="8" fill="hold" grpId="0" nodeType="withEffect">
                                  <p:stCondLst>
                                    <p:cond delay="1000"/>
                                  </p:stCondLst>
                                  <p:childTnLst>
                                    <p:set>
                                      <p:cBhvr>
                                        <p:cTn id="38" dur="1" fill="hold">
                                          <p:stCondLst>
                                            <p:cond delay="0"/>
                                          </p:stCondLst>
                                        </p:cTn>
                                        <p:tgtEl>
                                          <p:spTgt spid="31"/>
                                        </p:tgtEl>
                                        <p:attrNameLst>
                                          <p:attrName>style.visibility</p:attrName>
                                        </p:attrNameLst>
                                      </p:cBhvr>
                                      <p:to>
                                        <p:strVal val="visible"/>
                                      </p:to>
                                    </p:set>
                                    <p:animEffect transition="in" filter="wipe(left)">
                                      <p:cBhvr>
                                        <p:cTn id="39" dur="750"/>
                                        <p:tgtEl>
                                          <p:spTgt spid="31"/>
                                        </p:tgtEl>
                                      </p:cBhvr>
                                    </p:animEffect>
                                  </p:childTnLst>
                                </p:cTn>
                              </p:par>
                              <p:par>
                                <p:cTn id="40" presetID="10" presetClass="entr" presetSubtype="0" fill="hold" grpId="0" nodeType="withEffect">
                                  <p:stCondLst>
                                    <p:cond delay="45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35" presetClass="path" presetSubtype="0" decel="40000" fill="hold" grpId="1" nodeType="withEffect">
                                  <p:stCondLst>
                                    <p:cond delay="450"/>
                                  </p:stCondLst>
                                  <p:childTnLst>
                                    <p:animMotion origin="layout" path="M 0.03073 2.22222E-6 L -0.15925 2.22222E-6 " pathEditMode="relative" rAng="0" ptsTypes="AA">
                                      <p:cBhvr>
                                        <p:cTn id="44" dur="1000" spd="-100000" fill="hold"/>
                                        <p:tgtEl>
                                          <p:spTgt spid="20"/>
                                        </p:tgtEl>
                                        <p:attrNameLst>
                                          <p:attrName>ppt_x</p:attrName>
                                          <p:attrName>ppt_y</p:attrName>
                                        </p:attrNameLst>
                                      </p:cBhvr>
                                      <p:rCtr x="-9505" y="0"/>
                                    </p:animMotion>
                                  </p:childTnLst>
                                </p:cTn>
                              </p:par>
                              <p:par>
                                <p:cTn id="45" presetID="35" presetClass="path" presetSubtype="0" accel="40000" decel="40000" fill="hold" grpId="2" nodeType="withEffect">
                                  <p:stCondLst>
                                    <p:cond delay="1450"/>
                                  </p:stCondLst>
                                  <p:childTnLst>
                                    <p:animMotion origin="layout" path="M 0.03073 2.22222E-6 L 2.91667E-6 2.22222E-6 " pathEditMode="relative" rAng="0" ptsTypes="AA">
                                      <p:cBhvr>
                                        <p:cTn id="46" dur="750" fill="hold"/>
                                        <p:tgtEl>
                                          <p:spTgt spid="20"/>
                                        </p:tgtEl>
                                        <p:attrNameLst>
                                          <p:attrName>ppt_x</p:attrName>
                                          <p:attrName>ppt_y</p:attrName>
                                        </p:attrNameLst>
                                      </p:cBhvr>
                                      <p:rCtr x="-1536" y="0"/>
                                    </p:animMotion>
                                  </p:childTnLst>
                                </p:cTn>
                              </p:par>
                              <p:par>
                                <p:cTn id="47" presetID="10" presetClass="entr" presetSubtype="0" fill="hold" grpId="0" nodeType="withEffect">
                                  <p:stCondLst>
                                    <p:cond delay="45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35" presetClass="path" presetSubtype="0" decel="40000" fill="hold" grpId="1" nodeType="withEffect">
                                  <p:stCondLst>
                                    <p:cond delay="450"/>
                                  </p:stCondLst>
                                  <p:childTnLst>
                                    <p:animMotion origin="layout" path="M -0.0388 -0.02686 L 0.14193 0.06828 " pathEditMode="relative" rAng="0" ptsTypes="AA">
                                      <p:cBhvr>
                                        <p:cTn id="51" dur="750" spd="-100000" fill="hold"/>
                                        <p:tgtEl>
                                          <p:spTgt spid="21"/>
                                        </p:tgtEl>
                                        <p:attrNameLst>
                                          <p:attrName>ppt_x</p:attrName>
                                          <p:attrName>ppt_y</p:attrName>
                                        </p:attrNameLst>
                                      </p:cBhvr>
                                      <p:rCtr x="9036" y="4745"/>
                                    </p:animMotion>
                                  </p:childTnLst>
                                </p:cTn>
                              </p:par>
                              <p:par>
                                <p:cTn id="52" presetID="35" presetClass="path" presetSubtype="0" accel="40000" decel="40000" fill="hold" grpId="2" nodeType="withEffect">
                                  <p:stCondLst>
                                    <p:cond delay="1250"/>
                                  </p:stCondLst>
                                  <p:childTnLst>
                                    <p:animMotion origin="layout" path="M -0.0345 -0.02547 L 0.0043 -0.00278 " pathEditMode="relative" rAng="0" ptsTypes="AA">
                                      <p:cBhvr>
                                        <p:cTn id="53" dur="750" fill="hold"/>
                                        <p:tgtEl>
                                          <p:spTgt spid="21"/>
                                        </p:tgtEl>
                                        <p:attrNameLst>
                                          <p:attrName>ppt_x</p:attrName>
                                          <p:attrName>ppt_y</p:attrName>
                                        </p:attrNameLst>
                                      </p:cBhvr>
                                      <p:rCtr x="1940" y="1134"/>
                                    </p:animMotion>
                                  </p:childTnLst>
                                </p:cTn>
                              </p:par>
                              <p:par>
                                <p:cTn id="54" presetID="10" presetClass="entr" presetSubtype="0" fill="hold"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1000"/>
                                        <p:tgtEl>
                                          <p:spTgt spid="2"/>
                                        </p:tgtEl>
                                      </p:cBhvr>
                                    </p:animEffect>
                                  </p:childTnLst>
                                </p:cTn>
                              </p:par>
                              <p:par>
                                <p:cTn id="57" presetID="63" presetClass="path" presetSubtype="0" decel="30000" fill="hold" nodeType="withEffect">
                                  <p:stCondLst>
                                    <p:cond delay="0"/>
                                  </p:stCondLst>
                                  <p:childTnLst>
                                    <p:animMotion origin="layout" path="M -0.124349 -0.124074 L 0 0 E" pathEditMode="relative" ptsTypes="">
                                      <p:cBhvr>
                                        <p:cTn id="58" dur="1000" fill="hold"/>
                                        <p:tgtEl>
                                          <p:spTgt spid="2"/>
                                        </p:tgtEl>
                                        <p:attrNameLst>
                                          <p:attrName>ppt_x</p:attrName>
                                          <p:attrName>ppt_y</p:attrName>
                                        </p:attrNameLst>
                                      </p:cBhvr>
                                    </p:animMotion>
                                  </p:childTnLst>
                                </p:cTn>
                              </p:par>
                              <p:par>
                                <p:cTn id="59" presetID="6" presetClass="emph" presetSubtype="0" decel="30000" fill="hold" nodeType="withEffect">
                                  <p:stCondLst>
                                    <p:cond delay="0"/>
                                  </p:stCondLst>
                                  <p:childTnLst>
                                    <p:animScale>
                                      <p:cBhvr>
                                        <p:cTn id="60" dur="1000" fill="hold"/>
                                        <p:tgtEl>
                                          <p:spTgt spid="2"/>
                                        </p:tgtEl>
                                      </p:cBhvr>
                                      <p:by x="150000" y="150000"/>
                                      <p:from x="146726" y="119179"/>
                                      <p:to x="100000" y="100000"/>
                                    </p:animScale>
                                  </p:childTnLst>
                                </p:cTn>
                              </p:par>
                              <p:par>
                                <p:cTn id="61" presetID="31" presetClass="entr" presetSubtype="0" fill="hold" nodeType="withEffect">
                                  <p:stCondLst>
                                    <p:cond delay="250"/>
                                  </p:stCondLst>
                                  <p:childTnLst>
                                    <p:set>
                                      <p:cBhvr>
                                        <p:cTn id="62" dur="1" fill="hold">
                                          <p:stCondLst>
                                            <p:cond delay="0"/>
                                          </p:stCondLst>
                                        </p:cTn>
                                        <p:tgtEl>
                                          <p:spTgt spid="4"/>
                                        </p:tgtEl>
                                        <p:attrNameLst>
                                          <p:attrName>style.visibility</p:attrName>
                                        </p:attrNameLst>
                                      </p:cBhvr>
                                      <p:to>
                                        <p:strVal val="visible"/>
                                      </p:to>
                                    </p:set>
                                    <p:anim calcmode="lin" valueType="num">
                                      <p:cBhvr>
                                        <p:cTn id="63" dur="1000" fill="hold"/>
                                        <p:tgtEl>
                                          <p:spTgt spid="4"/>
                                        </p:tgtEl>
                                        <p:attrNameLst>
                                          <p:attrName>ppt_w</p:attrName>
                                        </p:attrNameLst>
                                      </p:cBhvr>
                                      <p:tavLst>
                                        <p:tav tm="0">
                                          <p:val>
                                            <p:fltVal val="0"/>
                                          </p:val>
                                        </p:tav>
                                        <p:tav tm="100000">
                                          <p:val>
                                            <p:strVal val="#ppt_w"/>
                                          </p:val>
                                        </p:tav>
                                      </p:tavLst>
                                    </p:anim>
                                    <p:anim calcmode="lin" valueType="num">
                                      <p:cBhvr>
                                        <p:cTn id="64" dur="1000" fill="hold"/>
                                        <p:tgtEl>
                                          <p:spTgt spid="4"/>
                                        </p:tgtEl>
                                        <p:attrNameLst>
                                          <p:attrName>ppt_h</p:attrName>
                                        </p:attrNameLst>
                                      </p:cBhvr>
                                      <p:tavLst>
                                        <p:tav tm="0">
                                          <p:val>
                                            <p:fltVal val="0"/>
                                          </p:val>
                                        </p:tav>
                                        <p:tav tm="100000">
                                          <p:val>
                                            <p:strVal val="#ppt_h"/>
                                          </p:val>
                                        </p:tav>
                                      </p:tavLst>
                                    </p:anim>
                                    <p:anim calcmode="lin" valueType="num">
                                      <p:cBhvr>
                                        <p:cTn id="65" dur="1000" fill="hold"/>
                                        <p:tgtEl>
                                          <p:spTgt spid="4"/>
                                        </p:tgtEl>
                                        <p:attrNameLst>
                                          <p:attrName>style.rotation</p:attrName>
                                        </p:attrNameLst>
                                      </p:cBhvr>
                                      <p:tavLst>
                                        <p:tav tm="0">
                                          <p:val>
                                            <p:fltVal val="90"/>
                                          </p:val>
                                        </p:tav>
                                        <p:tav tm="100000">
                                          <p:val>
                                            <p:fltVal val="0"/>
                                          </p:val>
                                        </p:tav>
                                      </p:tavLst>
                                    </p:anim>
                                    <p:animEffect transition="in" filter="fade">
                                      <p:cBhvr>
                                        <p:cTn id="66" dur="1000"/>
                                        <p:tgtEl>
                                          <p:spTgt spid="4"/>
                                        </p:tgtEl>
                                      </p:cBhvr>
                                    </p:animEffect>
                                  </p:childTnLst>
                                </p:cTn>
                              </p:par>
                              <p:par>
                                <p:cTn id="67" presetID="31" presetClass="entr" presetSubtype="0" fill="hold" nodeType="withEffect">
                                  <p:stCondLst>
                                    <p:cond delay="250"/>
                                  </p:stCondLst>
                                  <p:childTnLst>
                                    <p:set>
                                      <p:cBhvr>
                                        <p:cTn id="68" dur="1" fill="hold">
                                          <p:stCondLst>
                                            <p:cond delay="0"/>
                                          </p:stCondLst>
                                        </p:cTn>
                                        <p:tgtEl>
                                          <p:spTgt spid="5"/>
                                        </p:tgtEl>
                                        <p:attrNameLst>
                                          <p:attrName>style.visibility</p:attrName>
                                        </p:attrNameLst>
                                      </p:cBhvr>
                                      <p:to>
                                        <p:strVal val="visible"/>
                                      </p:to>
                                    </p:set>
                                    <p:anim calcmode="lin" valueType="num">
                                      <p:cBhvr>
                                        <p:cTn id="69" dur="1000" fill="hold"/>
                                        <p:tgtEl>
                                          <p:spTgt spid="5"/>
                                        </p:tgtEl>
                                        <p:attrNameLst>
                                          <p:attrName>ppt_w</p:attrName>
                                        </p:attrNameLst>
                                      </p:cBhvr>
                                      <p:tavLst>
                                        <p:tav tm="0">
                                          <p:val>
                                            <p:fltVal val="0"/>
                                          </p:val>
                                        </p:tav>
                                        <p:tav tm="100000">
                                          <p:val>
                                            <p:strVal val="#ppt_w"/>
                                          </p:val>
                                        </p:tav>
                                      </p:tavLst>
                                    </p:anim>
                                    <p:anim calcmode="lin" valueType="num">
                                      <p:cBhvr>
                                        <p:cTn id="70" dur="1000" fill="hold"/>
                                        <p:tgtEl>
                                          <p:spTgt spid="5"/>
                                        </p:tgtEl>
                                        <p:attrNameLst>
                                          <p:attrName>ppt_h</p:attrName>
                                        </p:attrNameLst>
                                      </p:cBhvr>
                                      <p:tavLst>
                                        <p:tav tm="0">
                                          <p:val>
                                            <p:fltVal val="0"/>
                                          </p:val>
                                        </p:tav>
                                        <p:tav tm="100000">
                                          <p:val>
                                            <p:strVal val="#ppt_h"/>
                                          </p:val>
                                        </p:tav>
                                      </p:tavLst>
                                    </p:anim>
                                    <p:anim calcmode="lin" valueType="num">
                                      <p:cBhvr>
                                        <p:cTn id="71" dur="1000" fill="hold"/>
                                        <p:tgtEl>
                                          <p:spTgt spid="5"/>
                                        </p:tgtEl>
                                        <p:attrNameLst>
                                          <p:attrName>style.rotation</p:attrName>
                                        </p:attrNameLst>
                                      </p:cBhvr>
                                      <p:tavLst>
                                        <p:tav tm="0">
                                          <p:val>
                                            <p:fltVal val="90"/>
                                          </p:val>
                                        </p:tav>
                                        <p:tav tm="100000">
                                          <p:val>
                                            <p:fltVal val="0"/>
                                          </p:val>
                                        </p:tav>
                                      </p:tavLst>
                                    </p:anim>
                                    <p:animEffect transition="in" filter="fade">
                                      <p:cBhvr>
                                        <p:cTn id="72" dur="1000"/>
                                        <p:tgtEl>
                                          <p:spTgt spid="5"/>
                                        </p:tgtEl>
                                      </p:cBhvr>
                                    </p:animEffect>
                                  </p:childTnLst>
                                </p:cTn>
                              </p:par>
                              <p:par>
                                <p:cTn id="73" presetID="31" presetClass="entr" presetSubtype="0" fill="hold" nodeType="withEffect">
                                  <p:stCondLst>
                                    <p:cond delay="250"/>
                                  </p:stCondLst>
                                  <p:childTnLst>
                                    <p:set>
                                      <p:cBhvr>
                                        <p:cTn id="74" dur="1" fill="hold">
                                          <p:stCondLst>
                                            <p:cond delay="0"/>
                                          </p:stCondLst>
                                        </p:cTn>
                                        <p:tgtEl>
                                          <p:spTgt spid="6"/>
                                        </p:tgtEl>
                                        <p:attrNameLst>
                                          <p:attrName>style.visibility</p:attrName>
                                        </p:attrNameLst>
                                      </p:cBhvr>
                                      <p:to>
                                        <p:strVal val="visible"/>
                                      </p:to>
                                    </p:set>
                                    <p:anim calcmode="lin" valueType="num">
                                      <p:cBhvr>
                                        <p:cTn id="75" dur="1000" fill="hold"/>
                                        <p:tgtEl>
                                          <p:spTgt spid="6"/>
                                        </p:tgtEl>
                                        <p:attrNameLst>
                                          <p:attrName>ppt_w</p:attrName>
                                        </p:attrNameLst>
                                      </p:cBhvr>
                                      <p:tavLst>
                                        <p:tav tm="0">
                                          <p:val>
                                            <p:fltVal val="0"/>
                                          </p:val>
                                        </p:tav>
                                        <p:tav tm="100000">
                                          <p:val>
                                            <p:strVal val="#ppt_w"/>
                                          </p:val>
                                        </p:tav>
                                      </p:tavLst>
                                    </p:anim>
                                    <p:anim calcmode="lin" valueType="num">
                                      <p:cBhvr>
                                        <p:cTn id="76" dur="1000" fill="hold"/>
                                        <p:tgtEl>
                                          <p:spTgt spid="6"/>
                                        </p:tgtEl>
                                        <p:attrNameLst>
                                          <p:attrName>ppt_h</p:attrName>
                                        </p:attrNameLst>
                                      </p:cBhvr>
                                      <p:tavLst>
                                        <p:tav tm="0">
                                          <p:val>
                                            <p:fltVal val="0"/>
                                          </p:val>
                                        </p:tav>
                                        <p:tav tm="100000">
                                          <p:val>
                                            <p:strVal val="#ppt_h"/>
                                          </p:val>
                                        </p:tav>
                                      </p:tavLst>
                                    </p:anim>
                                    <p:anim calcmode="lin" valueType="num">
                                      <p:cBhvr>
                                        <p:cTn id="77" dur="1000" fill="hold"/>
                                        <p:tgtEl>
                                          <p:spTgt spid="6"/>
                                        </p:tgtEl>
                                        <p:attrNameLst>
                                          <p:attrName>style.rotation</p:attrName>
                                        </p:attrNameLst>
                                      </p:cBhvr>
                                      <p:tavLst>
                                        <p:tav tm="0">
                                          <p:val>
                                            <p:fltVal val="90"/>
                                          </p:val>
                                        </p:tav>
                                        <p:tav tm="100000">
                                          <p:val>
                                            <p:fltVal val="0"/>
                                          </p:val>
                                        </p:tav>
                                      </p:tavLst>
                                    </p:anim>
                                    <p:animEffect transition="in" filter="fade">
                                      <p:cBhvr>
                                        <p:cTn id="78" dur="1000"/>
                                        <p:tgtEl>
                                          <p:spTgt spid="6"/>
                                        </p:tgtEl>
                                      </p:cBhvr>
                                    </p:animEffect>
                                  </p:childTnLst>
                                </p:cTn>
                              </p:par>
                              <p:par>
                                <p:cTn id="79" presetID="31" presetClass="entr" presetSubtype="0" fill="hold" grpId="0" nodeType="withEffect">
                                  <p:stCondLst>
                                    <p:cond delay="250"/>
                                  </p:stCondLst>
                                  <p:childTnLst>
                                    <p:set>
                                      <p:cBhvr>
                                        <p:cTn id="80" dur="1" fill="hold">
                                          <p:stCondLst>
                                            <p:cond delay="0"/>
                                          </p:stCondLst>
                                        </p:cTn>
                                        <p:tgtEl>
                                          <p:spTgt spid="7"/>
                                        </p:tgtEl>
                                        <p:attrNameLst>
                                          <p:attrName>style.visibility</p:attrName>
                                        </p:attrNameLst>
                                      </p:cBhvr>
                                      <p:to>
                                        <p:strVal val="visible"/>
                                      </p:to>
                                    </p:set>
                                    <p:anim calcmode="lin" valueType="num">
                                      <p:cBhvr>
                                        <p:cTn id="81" dur="1000" fill="hold"/>
                                        <p:tgtEl>
                                          <p:spTgt spid="7"/>
                                        </p:tgtEl>
                                        <p:attrNameLst>
                                          <p:attrName>ppt_w</p:attrName>
                                        </p:attrNameLst>
                                      </p:cBhvr>
                                      <p:tavLst>
                                        <p:tav tm="0">
                                          <p:val>
                                            <p:fltVal val="0"/>
                                          </p:val>
                                        </p:tav>
                                        <p:tav tm="100000">
                                          <p:val>
                                            <p:strVal val="#ppt_w"/>
                                          </p:val>
                                        </p:tav>
                                      </p:tavLst>
                                    </p:anim>
                                    <p:anim calcmode="lin" valueType="num">
                                      <p:cBhvr>
                                        <p:cTn id="82" dur="1000" fill="hold"/>
                                        <p:tgtEl>
                                          <p:spTgt spid="7"/>
                                        </p:tgtEl>
                                        <p:attrNameLst>
                                          <p:attrName>ppt_h</p:attrName>
                                        </p:attrNameLst>
                                      </p:cBhvr>
                                      <p:tavLst>
                                        <p:tav tm="0">
                                          <p:val>
                                            <p:fltVal val="0"/>
                                          </p:val>
                                        </p:tav>
                                        <p:tav tm="100000">
                                          <p:val>
                                            <p:strVal val="#ppt_h"/>
                                          </p:val>
                                        </p:tav>
                                      </p:tavLst>
                                    </p:anim>
                                    <p:anim calcmode="lin" valueType="num">
                                      <p:cBhvr>
                                        <p:cTn id="83" dur="1000" fill="hold"/>
                                        <p:tgtEl>
                                          <p:spTgt spid="7"/>
                                        </p:tgtEl>
                                        <p:attrNameLst>
                                          <p:attrName>style.rotation</p:attrName>
                                        </p:attrNameLst>
                                      </p:cBhvr>
                                      <p:tavLst>
                                        <p:tav tm="0">
                                          <p:val>
                                            <p:fltVal val="90"/>
                                          </p:val>
                                        </p:tav>
                                        <p:tav tm="100000">
                                          <p:val>
                                            <p:fltVal val="0"/>
                                          </p:val>
                                        </p:tav>
                                      </p:tavLst>
                                    </p:anim>
                                    <p:animEffect transition="in" filter="fade">
                                      <p:cBhvr>
                                        <p:cTn id="84" dur="1000"/>
                                        <p:tgtEl>
                                          <p:spTgt spid="7"/>
                                        </p:tgtEl>
                                      </p:cBhvr>
                                    </p:animEffect>
                                  </p:childTnLst>
                                </p:cTn>
                              </p:par>
                              <p:par>
                                <p:cTn id="85" presetID="31" presetClass="entr" presetSubtype="0" fill="hold" nodeType="withEffect">
                                  <p:stCondLst>
                                    <p:cond delay="250"/>
                                  </p:stCondLst>
                                  <p:childTnLst>
                                    <p:set>
                                      <p:cBhvr>
                                        <p:cTn id="86" dur="1" fill="hold">
                                          <p:stCondLst>
                                            <p:cond delay="0"/>
                                          </p:stCondLst>
                                        </p:cTn>
                                        <p:tgtEl>
                                          <p:spTgt spid="8"/>
                                        </p:tgtEl>
                                        <p:attrNameLst>
                                          <p:attrName>style.visibility</p:attrName>
                                        </p:attrNameLst>
                                      </p:cBhvr>
                                      <p:to>
                                        <p:strVal val="visible"/>
                                      </p:to>
                                    </p:set>
                                    <p:anim calcmode="lin" valueType="num">
                                      <p:cBhvr>
                                        <p:cTn id="87" dur="1000" fill="hold"/>
                                        <p:tgtEl>
                                          <p:spTgt spid="8"/>
                                        </p:tgtEl>
                                        <p:attrNameLst>
                                          <p:attrName>ppt_w</p:attrName>
                                        </p:attrNameLst>
                                      </p:cBhvr>
                                      <p:tavLst>
                                        <p:tav tm="0">
                                          <p:val>
                                            <p:fltVal val="0"/>
                                          </p:val>
                                        </p:tav>
                                        <p:tav tm="100000">
                                          <p:val>
                                            <p:strVal val="#ppt_w"/>
                                          </p:val>
                                        </p:tav>
                                      </p:tavLst>
                                    </p:anim>
                                    <p:anim calcmode="lin" valueType="num">
                                      <p:cBhvr>
                                        <p:cTn id="88" dur="1000" fill="hold"/>
                                        <p:tgtEl>
                                          <p:spTgt spid="8"/>
                                        </p:tgtEl>
                                        <p:attrNameLst>
                                          <p:attrName>ppt_h</p:attrName>
                                        </p:attrNameLst>
                                      </p:cBhvr>
                                      <p:tavLst>
                                        <p:tav tm="0">
                                          <p:val>
                                            <p:fltVal val="0"/>
                                          </p:val>
                                        </p:tav>
                                        <p:tav tm="100000">
                                          <p:val>
                                            <p:strVal val="#ppt_h"/>
                                          </p:val>
                                        </p:tav>
                                      </p:tavLst>
                                    </p:anim>
                                    <p:anim calcmode="lin" valueType="num">
                                      <p:cBhvr>
                                        <p:cTn id="89" dur="1000" fill="hold"/>
                                        <p:tgtEl>
                                          <p:spTgt spid="8"/>
                                        </p:tgtEl>
                                        <p:attrNameLst>
                                          <p:attrName>style.rotation</p:attrName>
                                        </p:attrNameLst>
                                      </p:cBhvr>
                                      <p:tavLst>
                                        <p:tav tm="0">
                                          <p:val>
                                            <p:fltVal val="90"/>
                                          </p:val>
                                        </p:tav>
                                        <p:tav tm="100000">
                                          <p:val>
                                            <p:fltVal val="0"/>
                                          </p:val>
                                        </p:tav>
                                      </p:tavLst>
                                    </p:anim>
                                    <p:animEffect transition="in" filter="fade">
                                      <p:cBhvr>
                                        <p:cTn id="90" dur="1000"/>
                                        <p:tgtEl>
                                          <p:spTgt spid="8"/>
                                        </p:tgtEl>
                                      </p:cBhvr>
                                    </p:animEffect>
                                  </p:childTnLst>
                                </p:cTn>
                              </p:par>
                              <p:par>
                                <p:cTn id="91" presetID="31" presetClass="entr" presetSubtype="0" fill="hold" nodeType="withEffect">
                                  <p:stCondLst>
                                    <p:cond delay="250"/>
                                  </p:stCondLst>
                                  <p:childTnLst>
                                    <p:set>
                                      <p:cBhvr>
                                        <p:cTn id="92" dur="1" fill="hold">
                                          <p:stCondLst>
                                            <p:cond delay="0"/>
                                          </p:stCondLst>
                                        </p:cTn>
                                        <p:tgtEl>
                                          <p:spTgt spid="9"/>
                                        </p:tgtEl>
                                        <p:attrNameLst>
                                          <p:attrName>style.visibility</p:attrName>
                                        </p:attrNameLst>
                                      </p:cBhvr>
                                      <p:to>
                                        <p:strVal val="visible"/>
                                      </p:to>
                                    </p:set>
                                    <p:anim calcmode="lin" valueType="num">
                                      <p:cBhvr>
                                        <p:cTn id="93" dur="1000" fill="hold"/>
                                        <p:tgtEl>
                                          <p:spTgt spid="9"/>
                                        </p:tgtEl>
                                        <p:attrNameLst>
                                          <p:attrName>ppt_w</p:attrName>
                                        </p:attrNameLst>
                                      </p:cBhvr>
                                      <p:tavLst>
                                        <p:tav tm="0">
                                          <p:val>
                                            <p:fltVal val="0"/>
                                          </p:val>
                                        </p:tav>
                                        <p:tav tm="100000">
                                          <p:val>
                                            <p:strVal val="#ppt_w"/>
                                          </p:val>
                                        </p:tav>
                                      </p:tavLst>
                                    </p:anim>
                                    <p:anim calcmode="lin" valueType="num">
                                      <p:cBhvr>
                                        <p:cTn id="94" dur="1000" fill="hold"/>
                                        <p:tgtEl>
                                          <p:spTgt spid="9"/>
                                        </p:tgtEl>
                                        <p:attrNameLst>
                                          <p:attrName>ppt_h</p:attrName>
                                        </p:attrNameLst>
                                      </p:cBhvr>
                                      <p:tavLst>
                                        <p:tav tm="0">
                                          <p:val>
                                            <p:fltVal val="0"/>
                                          </p:val>
                                        </p:tav>
                                        <p:tav tm="100000">
                                          <p:val>
                                            <p:strVal val="#ppt_h"/>
                                          </p:val>
                                        </p:tav>
                                      </p:tavLst>
                                    </p:anim>
                                    <p:anim calcmode="lin" valueType="num">
                                      <p:cBhvr>
                                        <p:cTn id="95" dur="1000" fill="hold"/>
                                        <p:tgtEl>
                                          <p:spTgt spid="9"/>
                                        </p:tgtEl>
                                        <p:attrNameLst>
                                          <p:attrName>style.rotation</p:attrName>
                                        </p:attrNameLst>
                                      </p:cBhvr>
                                      <p:tavLst>
                                        <p:tav tm="0">
                                          <p:val>
                                            <p:fltVal val="90"/>
                                          </p:val>
                                        </p:tav>
                                        <p:tav tm="100000">
                                          <p:val>
                                            <p:fltVal val="0"/>
                                          </p:val>
                                        </p:tav>
                                      </p:tavLst>
                                    </p:anim>
                                    <p:animEffect transition="in" filter="fade">
                                      <p:cBhvr>
                                        <p:cTn id="96" dur="1000"/>
                                        <p:tgtEl>
                                          <p:spTgt spid="9"/>
                                        </p:tgtEl>
                                      </p:cBhvr>
                                    </p:animEffect>
                                  </p:childTnLst>
                                </p:cTn>
                              </p:par>
                              <p:par>
                                <p:cTn id="97" presetID="31" presetClass="entr" presetSubtype="0" fill="hold" nodeType="withEffect">
                                  <p:stCondLst>
                                    <p:cond delay="250"/>
                                  </p:stCondLst>
                                  <p:childTnLst>
                                    <p:set>
                                      <p:cBhvr>
                                        <p:cTn id="98" dur="1" fill="hold">
                                          <p:stCondLst>
                                            <p:cond delay="0"/>
                                          </p:stCondLst>
                                        </p:cTn>
                                        <p:tgtEl>
                                          <p:spTgt spid="10"/>
                                        </p:tgtEl>
                                        <p:attrNameLst>
                                          <p:attrName>style.visibility</p:attrName>
                                        </p:attrNameLst>
                                      </p:cBhvr>
                                      <p:to>
                                        <p:strVal val="visible"/>
                                      </p:to>
                                    </p:set>
                                    <p:anim calcmode="lin" valueType="num">
                                      <p:cBhvr>
                                        <p:cTn id="99" dur="1000" fill="hold"/>
                                        <p:tgtEl>
                                          <p:spTgt spid="10"/>
                                        </p:tgtEl>
                                        <p:attrNameLst>
                                          <p:attrName>ppt_w</p:attrName>
                                        </p:attrNameLst>
                                      </p:cBhvr>
                                      <p:tavLst>
                                        <p:tav tm="0">
                                          <p:val>
                                            <p:fltVal val="0"/>
                                          </p:val>
                                        </p:tav>
                                        <p:tav tm="100000">
                                          <p:val>
                                            <p:strVal val="#ppt_w"/>
                                          </p:val>
                                        </p:tav>
                                      </p:tavLst>
                                    </p:anim>
                                    <p:anim calcmode="lin" valueType="num">
                                      <p:cBhvr>
                                        <p:cTn id="100" dur="1000" fill="hold"/>
                                        <p:tgtEl>
                                          <p:spTgt spid="10"/>
                                        </p:tgtEl>
                                        <p:attrNameLst>
                                          <p:attrName>ppt_h</p:attrName>
                                        </p:attrNameLst>
                                      </p:cBhvr>
                                      <p:tavLst>
                                        <p:tav tm="0">
                                          <p:val>
                                            <p:fltVal val="0"/>
                                          </p:val>
                                        </p:tav>
                                        <p:tav tm="100000">
                                          <p:val>
                                            <p:strVal val="#ppt_h"/>
                                          </p:val>
                                        </p:tav>
                                      </p:tavLst>
                                    </p:anim>
                                    <p:anim calcmode="lin" valueType="num">
                                      <p:cBhvr>
                                        <p:cTn id="101" dur="1000" fill="hold"/>
                                        <p:tgtEl>
                                          <p:spTgt spid="10"/>
                                        </p:tgtEl>
                                        <p:attrNameLst>
                                          <p:attrName>style.rotation</p:attrName>
                                        </p:attrNameLst>
                                      </p:cBhvr>
                                      <p:tavLst>
                                        <p:tav tm="0">
                                          <p:val>
                                            <p:fltVal val="90"/>
                                          </p:val>
                                        </p:tav>
                                        <p:tav tm="100000">
                                          <p:val>
                                            <p:fltVal val="0"/>
                                          </p:val>
                                        </p:tav>
                                      </p:tavLst>
                                    </p:anim>
                                    <p:animEffect transition="in" filter="fade">
                                      <p:cBhvr>
                                        <p:cTn id="102" dur="1000"/>
                                        <p:tgtEl>
                                          <p:spTgt spid="10"/>
                                        </p:tgtEl>
                                      </p:cBhvr>
                                    </p:animEffect>
                                  </p:childTnLst>
                                </p:cTn>
                              </p:par>
                              <p:par>
                                <p:cTn id="103" presetID="31" presetClass="entr" presetSubtype="0" fill="hold" grpId="0" nodeType="withEffect">
                                  <p:stCondLst>
                                    <p:cond delay="250"/>
                                  </p:stCondLst>
                                  <p:childTnLst>
                                    <p:set>
                                      <p:cBhvr>
                                        <p:cTn id="104" dur="1" fill="hold">
                                          <p:stCondLst>
                                            <p:cond delay="0"/>
                                          </p:stCondLst>
                                        </p:cTn>
                                        <p:tgtEl>
                                          <p:spTgt spid="11"/>
                                        </p:tgtEl>
                                        <p:attrNameLst>
                                          <p:attrName>style.visibility</p:attrName>
                                        </p:attrNameLst>
                                      </p:cBhvr>
                                      <p:to>
                                        <p:strVal val="visible"/>
                                      </p:to>
                                    </p:set>
                                    <p:anim calcmode="lin" valueType="num">
                                      <p:cBhvr>
                                        <p:cTn id="105" dur="1000" fill="hold"/>
                                        <p:tgtEl>
                                          <p:spTgt spid="11"/>
                                        </p:tgtEl>
                                        <p:attrNameLst>
                                          <p:attrName>ppt_w</p:attrName>
                                        </p:attrNameLst>
                                      </p:cBhvr>
                                      <p:tavLst>
                                        <p:tav tm="0">
                                          <p:val>
                                            <p:fltVal val="0"/>
                                          </p:val>
                                        </p:tav>
                                        <p:tav tm="100000">
                                          <p:val>
                                            <p:strVal val="#ppt_w"/>
                                          </p:val>
                                        </p:tav>
                                      </p:tavLst>
                                    </p:anim>
                                    <p:anim calcmode="lin" valueType="num">
                                      <p:cBhvr>
                                        <p:cTn id="106" dur="1000" fill="hold"/>
                                        <p:tgtEl>
                                          <p:spTgt spid="11"/>
                                        </p:tgtEl>
                                        <p:attrNameLst>
                                          <p:attrName>ppt_h</p:attrName>
                                        </p:attrNameLst>
                                      </p:cBhvr>
                                      <p:tavLst>
                                        <p:tav tm="0">
                                          <p:val>
                                            <p:fltVal val="0"/>
                                          </p:val>
                                        </p:tav>
                                        <p:tav tm="100000">
                                          <p:val>
                                            <p:strVal val="#ppt_h"/>
                                          </p:val>
                                        </p:tav>
                                      </p:tavLst>
                                    </p:anim>
                                    <p:anim calcmode="lin" valueType="num">
                                      <p:cBhvr>
                                        <p:cTn id="107" dur="1000" fill="hold"/>
                                        <p:tgtEl>
                                          <p:spTgt spid="11"/>
                                        </p:tgtEl>
                                        <p:attrNameLst>
                                          <p:attrName>style.rotation</p:attrName>
                                        </p:attrNameLst>
                                      </p:cBhvr>
                                      <p:tavLst>
                                        <p:tav tm="0">
                                          <p:val>
                                            <p:fltVal val="90"/>
                                          </p:val>
                                        </p:tav>
                                        <p:tav tm="100000">
                                          <p:val>
                                            <p:fltVal val="0"/>
                                          </p:val>
                                        </p:tav>
                                      </p:tavLst>
                                    </p:anim>
                                    <p:animEffect transition="in" filter="fade">
                                      <p:cBhvr>
                                        <p:cTn id="10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20" grpId="0" animBg="1"/>
      <p:bldP spid="20" grpId="1" animBg="1"/>
      <p:bldP spid="20" grpId="2" animBg="1"/>
      <p:bldP spid="21" grpId="0" animBg="1"/>
      <p:bldP spid="21" grpId="1" animBg="1"/>
      <p:bldP spid="21" grpId="2" animBg="1"/>
      <p:bldP spid="16" grpId="0"/>
      <p:bldP spid="23" grpId="0" animBg="1"/>
      <p:bldP spid="27" grpId="0"/>
      <p:bldP spid="27" grpId="1"/>
      <p:bldP spid="28" grpId="0"/>
      <p:bldP spid="28" grpId="1"/>
      <p:bldP spid="29" grpId="0"/>
      <p:bldP spid="29" grpId="1"/>
      <p:bldP spid="30" grpId="0"/>
      <p:bldP spid="30" grpId="1"/>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30221" y="386060"/>
            <a:ext cx="6130212" cy="523220"/>
          </a:xfrm>
          <a:prstGeom prst="rect">
            <a:avLst/>
          </a:prstGeom>
          <a:noFill/>
        </p:spPr>
        <p:txBody>
          <a:bodyPr wrap="square" rtlCol="0">
            <a:spAutoFit/>
          </a:bodyPr>
          <a:lstStyle/>
          <a:p>
            <a:r>
              <a:rPr lang="en-US" altLang="zh-CN" sz="2800" dirty="0"/>
              <a:t>Stakeholders</a:t>
            </a:r>
            <a:endParaRPr lang="zh-CN" altLang="en-US" sz="2800" dirty="0"/>
          </a:p>
        </p:txBody>
      </p:sp>
      <p:pic>
        <p:nvPicPr>
          <p:cNvPr id="1026" name="Picture 2" descr="E:\大学\202103\软件项目与过程管理\Assignment\pics\ro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9842" y="909280"/>
            <a:ext cx="4730620" cy="581685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7768786" y="2015686"/>
            <a:ext cx="3904232" cy="2585323"/>
          </a:xfrm>
          <a:prstGeom prst="rect">
            <a:avLst/>
          </a:prstGeom>
        </p:spPr>
        <p:txBody>
          <a:bodyPr wrap="square">
            <a:spAutoFit/>
          </a:bodyPr>
          <a:lstStyle/>
          <a:p>
            <a:r>
              <a:rPr lang="en-US" altLang="zh-CN" dirty="0"/>
              <a:t>This part mainly shows the organization of our group members, their character in our project and the way of communication, that’s how to compose these people together.</a:t>
            </a:r>
          </a:p>
          <a:p>
            <a:endParaRPr lang="en-US" altLang="zh-CN" dirty="0"/>
          </a:p>
          <a:p>
            <a:r>
              <a:rPr lang="en-US" altLang="zh-CN" dirty="0"/>
              <a:t>We figure out our roles in the project. </a:t>
            </a:r>
            <a:endParaRPr lang="zh-CN" altLang="en-US" dirty="0"/>
          </a:p>
        </p:txBody>
      </p:sp>
      <p:sp>
        <p:nvSpPr>
          <p:cNvPr id="6" name="TextBox 5"/>
          <p:cNvSpPr txBox="1"/>
          <p:nvPr/>
        </p:nvSpPr>
        <p:spPr>
          <a:xfrm>
            <a:off x="197707" y="1441622"/>
            <a:ext cx="2207741" cy="523220"/>
          </a:xfrm>
          <a:prstGeom prst="rect">
            <a:avLst/>
          </a:prstGeom>
          <a:noFill/>
        </p:spPr>
        <p:txBody>
          <a:bodyPr wrap="square" rtlCol="0">
            <a:spAutoFit/>
          </a:bodyPr>
          <a:lstStyle/>
          <a:p>
            <a:r>
              <a:rPr lang="en-US" altLang="zh-CN" sz="1400" dirty="0"/>
              <a:t>Requirement provide and change</a:t>
            </a:r>
            <a:endParaRPr lang="zh-CN" altLang="en-US" sz="1400" dirty="0"/>
          </a:p>
        </p:txBody>
      </p:sp>
      <p:cxnSp>
        <p:nvCxnSpPr>
          <p:cNvPr id="8" name="直接连接符 7"/>
          <p:cNvCxnSpPr>
            <a:stCxn id="6" idx="3"/>
          </p:cNvCxnSpPr>
          <p:nvPr/>
        </p:nvCxnSpPr>
        <p:spPr>
          <a:xfrm flipV="1">
            <a:off x="2405448" y="1589903"/>
            <a:ext cx="774357" cy="1133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97707" y="2164433"/>
            <a:ext cx="2207741" cy="523220"/>
          </a:xfrm>
          <a:prstGeom prst="rect">
            <a:avLst/>
          </a:prstGeom>
          <a:noFill/>
        </p:spPr>
        <p:txBody>
          <a:bodyPr wrap="square" rtlCol="0">
            <a:spAutoFit/>
          </a:bodyPr>
          <a:lstStyle/>
          <a:p>
            <a:r>
              <a:rPr lang="en-US" altLang="zh-CN" sz="1400" dirty="0"/>
              <a:t>Plan the activities and manage the team</a:t>
            </a:r>
            <a:endParaRPr lang="zh-CN" altLang="en-US" sz="1400" dirty="0"/>
          </a:p>
        </p:txBody>
      </p:sp>
      <p:cxnSp>
        <p:nvCxnSpPr>
          <p:cNvPr id="12" name="直接连接符 11"/>
          <p:cNvCxnSpPr>
            <a:stCxn id="11" idx="3"/>
          </p:cNvCxnSpPr>
          <p:nvPr/>
        </p:nvCxnSpPr>
        <p:spPr>
          <a:xfrm flipV="1">
            <a:off x="2405448" y="2312716"/>
            <a:ext cx="774357" cy="1133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7707" y="5261861"/>
            <a:ext cx="2207741" cy="523220"/>
          </a:xfrm>
          <a:prstGeom prst="rect">
            <a:avLst/>
          </a:prstGeom>
          <a:noFill/>
        </p:spPr>
        <p:txBody>
          <a:bodyPr wrap="square" rtlCol="0">
            <a:spAutoFit/>
          </a:bodyPr>
          <a:lstStyle/>
          <a:p>
            <a:r>
              <a:rPr lang="en-US" altLang="zh-CN" sz="1400" dirty="0"/>
              <a:t>Manage the development team</a:t>
            </a:r>
            <a:endParaRPr lang="zh-CN" altLang="en-US" sz="1400" dirty="0"/>
          </a:p>
        </p:txBody>
      </p:sp>
      <p:cxnSp>
        <p:nvCxnSpPr>
          <p:cNvPr id="14" name="直接连接符 13"/>
          <p:cNvCxnSpPr>
            <a:stCxn id="13" idx="3"/>
          </p:cNvCxnSpPr>
          <p:nvPr/>
        </p:nvCxnSpPr>
        <p:spPr>
          <a:xfrm flipV="1">
            <a:off x="2405448" y="5410144"/>
            <a:ext cx="774357" cy="1133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97707" y="3159211"/>
            <a:ext cx="2207741" cy="738664"/>
          </a:xfrm>
          <a:prstGeom prst="rect">
            <a:avLst/>
          </a:prstGeom>
          <a:noFill/>
        </p:spPr>
        <p:txBody>
          <a:bodyPr wrap="square" rtlCol="0">
            <a:spAutoFit/>
          </a:bodyPr>
          <a:lstStyle/>
          <a:p>
            <a:r>
              <a:rPr lang="en-US" altLang="zh-CN" sz="1400" dirty="0"/>
              <a:t>Management related activities have their responsible persons</a:t>
            </a:r>
            <a:endParaRPr lang="zh-CN" altLang="en-US" sz="1400" dirty="0"/>
          </a:p>
        </p:txBody>
      </p:sp>
      <p:cxnSp>
        <p:nvCxnSpPr>
          <p:cNvPr id="16" name="直接连接符 15"/>
          <p:cNvCxnSpPr>
            <a:stCxn id="15" idx="3"/>
          </p:cNvCxnSpPr>
          <p:nvPr/>
        </p:nvCxnSpPr>
        <p:spPr>
          <a:xfrm flipV="1">
            <a:off x="2405448" y="2687655"/>
            <a:ext cx="650790" cy="8408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5" idx="3"/>
          </p:cNvCxnSpPr>
          <p:nvPr/>
        </p:nvCxnSpPr>
        <p:spPr>
          <a:xfrm flipV="1">
            <a:off x="2405448" y="3159213"/>
            <a:ext cx="650790" cy="3693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5" idx="3"/>
          </p:cNvCxnSpPr>
          <p:nvPr/>
        </p:nvCxnSpPr>
        <p:spPr>
          <a:xfrm>
            <a:off x="2405448" y="3528543"/>
            <a:ext cx="774357" cy="15130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30658" y="6122716"/>
            <a:ext cx="2207741" cy="523220"/>
          </a:xfrm>
          <a:prstGeom prst="rect">
            <a:avLst/>
          </a:prstGeom>
          <a:noFill/>
        </p:spPr>
        <p:txBody>
          <a:bodyPr wrap="square" rtlCol="0">
            <a:spAutoFit/>
          </a:bodyPr>
          <a:lstStyle/>
          <a:p>
            <a:r>
              <a:rPr lang="en-US" altLang="zh-CN" sz="1400" dirty="0"/>
              <a:t>The development team</a:t>
            </a:r>
            <a:endParaRPr lang="zh-CN" altLang="en-US" sz="1400" dirty="0"/>
          </a:p>
        </p:txBody>
      </p:sp>
      <p:cxnSp>
        <p:nvCxnSpPr>
          <p:cNvPr id="23" name="直接连接符 22"/>
          <p:cNvCxnSpPr>
            <a:stCxn id="22" idx="3"/>
          </p:cNvCxnSpPr>
          <p:nvPr/>
        </p:nvCxnSpPr>
        <p:spPr>
          <a:xfrm flipV="1">
            <a:off x="2438399" y="5955959"/>
            <a:ext cx="741406" cy="4283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直接连接符 44"/>
          <p:cNvCxnSpPr>
            <a:endCxn id="50" idx="4"/>
          </p:cNvCxnSpPr>
          <p:nvPr/>
        </p:nvCxnSpPr>
        <p:spPr>
          <a:xfrm flipV="1">
            <a:off x="10849455" y="72590"/>
            <a:ext cx="717471" cy="12129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50" idx="0"/>
          </p:cNvCxnSpPr>
          <p:nvPr/>
        </p:nvCxnSpPr>
        <p:spPr>
          <a:xfrm flipH="1" flipV="1">
            <a:off x="11641601" y="62152"/>
            <a:ext cx="879303" cy="40204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endCxn id="53" idx="7"/>
          </p:cNvCxnSpPr>
          <p:nvPr/>
        </p:nvCxnSpPr>
        <p:spPr>
          <a:xfrm flipH="1" flipV="1">
            <a:off x="11021720" y="1233762"/>
            <a:ext cx="1248321" cy="18746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50" idx="5"/>
          </p:cNvCxnSpPr>
          <p:nvPr/>
        </p:nvCxnSpPr>
        <p:spPr>
          <a:xfrm flipH="1" flipV="1">
            <a:off x="11581921" y="100103"/>
            <a:ext cx="741582" cy="136147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50" idx="6"/>
            <a:endCxn id="53" idx="1"/>
          </p:cNvCxnSpPr>
          <p:nvPr/>
        </p:nvCxnSpPr>
        <p:spPr>
          <a:xfrm flipH="1">
            <a:off x="11014716" y="108442"/>
            <a:ext cx="595288" cy="107522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0" name="椭圆 49"/>
          <p:cNvSpPr/>
          <p:nvPr/>
        </p:nvSpPr>
        <p:spPr>
          <a:xfrm rot="4922515">
            <a:off x="11562792" y="29669"/>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4922515">
            <a:off x="12483315" y="485620"/>
            <a:ext cx="66025" cy="6002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a:stCxn id="51" idx="5"/>
            <a:endCxn id="58" idx="1"/>
          </p:cNvCxnSpPr>
          <p:nvPr/>
        </p:nvCxnSpPr>
        <p:spPr>
          <a:xfrm flipH="1">
            <a:off x="12284366" y="541687"/>
            <a:ext cx="214175" cy="87800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rot="4922515">
            <a:off x="10959674" y="1179377"/>
            <a:ext cx="71542" cy="650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p:cNvCxnSpPr/>
          <p:nvPr/>
        </p:nvCxnSpPr>
        <p:spPr>
          <a:xfrm rot="4922515" flipH="1">
            <a:off x="10450674" y="718584"/>
            <a:ext cx="921070" cy="1727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57" idx="1"/>
          </p:cNvCxnSpPr>
          <p:nvPr/>
        </p:nvCxnSpPr>
        <p:spPr>
          <a:xfrm flipV="1">
            <a:off x="9876855" y="199642"/>
            <a:ext cx="931465" cy="50041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57" idx="7"/>
          </p:cNvCxnSpPr>
          <p:nvPr/>
        </p:nvCxnSpPr>
        <p:spPr>
          <a:xfrm>
            <a:off x="9885337" y="760733"/>
            <a:ext cx="1083225" cy="479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7" name="椭圆 56"/>
          <p:cNvSpPr/>
          <p:nvPr/>
        </p:nvSpPr>
        <p:spPr>
          <a:xfrm rot="4922515">
            <a:off x="9810188" y="694861"/>
            <a:ext cx="86651" cy="7877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4922515">
            <a:off x="12220553" y="1414720"/>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4922515">
            <a:off x="10733240" y="142426"/>
            <a:ext cx="115605" cy="105095"/>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rot="11174285">
            <a:off x="11403684" y="1570680"/>
            <a:ext cx="114883" cy="104439"/>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11174285">
            <a:off x="9179546" y="247236"/>
            <a:ext cx="82172" cy="747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p:cNvCxnSpPr>
            <a:stCxn id="61" idx="1"/>
            <a:endCxn id="57" idx="2"/>
          </p:cNvCxnSpPr>
          <p:nvPr/>
        </p:nvCxnSpPr>
        <p:spPr>
          <a:xfrm>
            <a:off x="9246642" y="313998"/>
            <a:ext cx="600872" cy="3773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61" idx="3"/>
          </p:cNvCxnSpPr>
          <p:nvPr/>
        </p:nvCxnSpPr>
        <p:spPr>
          <a:xfrm flipV="1">
            <a:off x="9252382" y="-142065"/>
            <a:ext cx="675550" cy="403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8" idx="2"/>
            <a:endCxn id="13" idx="5"/>
          </p:cNvCxnSpPr>
          <p:nvPr/>
        </p:nvCxnSpPr>
        <p:spPr>
          <a:xfrm>
            <a:off x="311019" y="4017571"/>
            <a:ext cx="640772" cy="62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 idx="1"/>
            <a:endCxn id="6" idx="5"/>
          </p:cNvCxnSpPr>
          <p:nvPr/>
        </p:nvCxnSpPr>
        <p:spPr>
          <a:xfrm>
            <a:off x="114449" y="3156200"/>
            <a:ext cx="368021" cy="30390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1"/>
            <a:endCxn id="18" idx="5"/>
          </p:cNvCxnSpPr>
          <p:nvPr/>
        </p:nvCxnSpPr>
        <p:spPr>
          <a:xfrm flipH="1">
            <a:off x="281621" y="3499120"/>
            <a:ext cx="232171" cy="50233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8" idx="7"/>
          </p:cNvCxnSpPr>
          <p:nvPr/>
        </p:nvCxnSpPr>
        <p:spPr>
          <a:xfrm flipH="1">
            <a:off x="126438" y="4026960"/>
            <a:ext cx="152395" cy="44254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8" idx="2"/>
          </p:cNvCxnSpPr>
          <p:nvPr/>
        </p:nvCxnSpPr>
        <p:spPr>
          <a:xfrm flipV="1">
            <a:off x="152387" y="4509317"/>
            <a:ext cx="511612" cy="4645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0" idx="4"/>
          </p:cNvCxnSpPr>
          <p:nvPr/>
        </p:nvCxnSpPr>
        <p:spPr>
          <a:xfrm flipV="1">
            <a:off x="413843" y="4544020"/>
            <a:ext cx="287319" cy="4731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24" idx="4"/>
          </p:cNvCxnSpPr>
          <p:nvPr/>
        </p:nvCxnSpPr>
        <p:spPr>
          <a:xfrm>
            <a:off x="47971" y="4573825"/>
            <a:ext cx="101544" cy="88701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0" idx="7"/>
          </p:cNvCxnSpPr>
          <p:nvPr/>
        </p:nvCxnSpPr>
        <p:spPr>
          <a:xfrm flipH="1">
            <a:off x="126361" y="5073643"/>
            <a:ext cx="256506" cy="42578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0" idx="1"/>
            <a:endCxn id="9" idx="5"/>
          </p:cNvCxnSpPr>
          <p:nvPr/>
        </p:nvCxnSpPr>
        <p:spPr>
          <a:xfrm>
            <a:off x="431883" y="5079001"/>
            <a:ext cx="159781" cy="9373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1" idx="4"/>
          </p:cNvCxnSpPr>
          <p:nvPr/>
        </p:nvCxnSpPr>
        <p:spPr>
          <a:xfrm flipH="1" flipV="1">
            <a:off x="717261" y="4531895"/>
            <a:ext cx="465790" cy="72089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9" idx="7"/>
            <a:endCxn id="24" idx="1"/>
          </p:cNvCxnSpPr>
          <p:nvPr/>
        </p:nvCxnSpPr>
        <p:spPr>
          <a:xfrm flipH="1" flipV="1">
            <a:off x="161866" y="5503176"/>
            <a:ext cx="425954" cy="54834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7" idx="3"/>
            <a:endCxn id="9" idx="0"/>
          </p:cNvCxnSpPr>
          <p:nvPr/>
        </p:nvCxnSpPr>
        <p:spPr>
          <a:xfrm flipV="1">
            <a:off x="387547" y="6060728"/>
            <a:ext cx="217060" cy="6236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0" idx="2"/>
            <a:endCxn id="11" idx="6"/>
          </p:cNvCxnSpPr>
          <p:nvPr/>
        </p:nvCxnSpPr>
        <p:spPr>
          <a:xfrm>
            <a:off x="444713" y="5055602"/>
            <a:ext cx="699551" cy="22832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1" idx="3"/>
            <a:endCxn id="13" idx="0"/>
          </p:cNvCxnSpPr>
          <p:nvPr/>
        </p:nvCxnSpPr>
        <p:spPr>
          <a:xfrm flipV="1">
            <a:off x="706168" y="4142022"/>
            <a:ext cx="263822" cy="3506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1" idx="0"/>
            <a:endCxn id="9" idx="2"/>
          </p:cNvCxnSpPr>
          <p:nvPr/>
        </p:nvCxnSpPr>
        <p:spPr>
          <a:xfrm flipH="1">
            <a:off x="632193" y="5322716"/>
            <a:ext cx="543214" cy="71586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9" idx="2"/>
            <a:endCxn id="35" idx="6"/>
          </p:cNvCxnSpPr>
          <p:nvPr/>
        </p:nvCxnSpPr>
        <p:spPr>
          <a:xfrm>
            <a:off x="632193" y="6038579"/>
            <a:ext cx="636954" cy="4009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5" idx="1"/>
            <a:endCxn id="37" idx="4"/>
          </p:cNvCxnSpPr>
          <p:nvPr/>
        </p:nvCxnSpPr>
        <p:spPr>
          <a:xfrm>
            <a:off x="1311066" y="6101664"/>
            <a:ext cx="553226" cy="400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5" idx="0"/>
            <a:endCxn id="27" idx="2"/>
          </p:cNvCxnSpPr>
          <p:nvPr/>
        </p:nvCxnSpPr>
        <p:spPr>
          <a:xfrm flipH="1">
            <a:off x="397493" y="6107210"/>
            <a:ext cx="894563" cy="61125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rot="11174285">
            <a:off x="304955" y="6667017"/>
            <a:ext cx="92812" cy="9281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1174285">
            <a:off x="473116" y="3454599"/>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11174285">
            <a:off x="57754" y="3094147"/>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7"/>
          <p:cNvSpPr/>
          <p:nvPr/>
        </p:nvSpPr>
        <p:spPr>
          <a:xfrm rot="11174285">
            <a:off x="82248" y="4516779"/>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8"/>
          <p:cNvSpPr/>
          <p:nvPr/>
        </p:nvSpPr>
        <p:spPr>
          <a:xfrm rot="11174285">
            <a:off x="582310" y="6010845"/>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375188" y="5016948"/>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rot="11174285">
            <a:off x="1144056" y="5252577"/>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1618499" y="4666992"/>
            <a:ext cx="50031" cy="500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椭圆 12"/>
          <p:cNvSpPr/>
          <p:nvPr/>
        </p:nvSpPr>
        <p:spPr>
          <a:xfrm rot="11174285">
            <a:off x="938639" y="4071884"/>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rot="11174285">
            <a:off x="274836" y="3997454"/>
            <a:ext cx="36291" cy="3629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11174285">
            <a:off x="677838" y="4486705"/>
            <a:ext cx="31836" cy="31836"/>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1174285">
            <a:off x="123052" y="5460694"/>
            <a:ext cx="47738" cy="477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11174285">
            <a:off x="1268993" y="6055615"/>
            <a:ext cx="51748" cy="5174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1174285">
            <a:off x="1825297" y="6502010"/>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1174285">
            <a:off x="2250812" y="7014678"/>
            <a:ext cx="97490" cy="97490"/>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1174285">
            <a:off x="2992857" y="6770139"/>
            <a:ext cx="69731" cy="697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1174285">
            <a:off x="2096191" y="6089493"/>
            <a:ext cx="42564" cy="4256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a:endCxn id="7" idx="5"/>
          </p:cNvCxnSpPr>
          <p:nvPr/>
        </p:nvCxnSpPr>
        <p:spPr>
          <a:xfrm>
            <a:off x="-278951" y="2488988"/>
            <a:ext cx="349742" cy="61283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1269146" y="6564320"/>
            <a:ext cx="587502" cy="55285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2</a:t>
            </a:r>
            <a:endParaRPr lang="zh-CN" altLang="en-US" sz="6000" dirty="0">
              <a:solidFill>
                <a:schemeClr val="tx1"/>
              </a:solidFill>
              <a:latin typeface="+mn-lt"/>
            </a:endParaRPr>
          </a:p>
        </p:txBody>
      </p:sp>
      <p:cxnSp>
        <p:nvCxnSpPr>
          <p:cNvPr id="78" name="直接连接符 77"/>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530221" y="386060"/>
            <a:ext cx="6130212" cy="523220"/>
          </a:xfrm>
          <a:prstGeom prst="rect">
            <a:avLst/>
          </a:prstGeom>
          <a:noFill/>
        </p:spPr>
        <p:txBody>
          <a:bodyPr wrap="square" rtlCol="0">
            <a:spAutoFit/>
          </a:bodyPr>
          <a:lstStyle/>
          <a:p>
            <a:r>
              <a:rPr lang="en-US" altLang="zh-CN" sz="2800" dirty="0"/>
              <a:t>Work Breakdown Structure (WBS)</a:t>
            </a:r>
            <a:endParaRPr lang="zh-CN" altLang="en-US" sz="2800" dirty="0"/>
          </a:p>
        </p:txBody>
      </p:sp>
      <p:pic>
        <p:nvPicPr>
          <p:cNvPr id="2050" name="Picture 2" descr="E:\大学\202103\软件项目与过程管理\Assignment\pics\wb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780" y="1000263"/>
            <a:ext cx="6711950" cy="536575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9457649" y="1854347"/>
            <a:ext cx="2266330" cy="4247317"/>
          </a:xfrm>
          <a:prstGeom prst="rect">
            <a:avLst/>
          </a:prstGeom>
        </p:spPr>
        <p:txBody>
          <a:bodyPr wrap="square">
            <a:spAutoFit/>
          </a:bodyPr>
          <a:lstStyle/>
          <a:p>
            <a:r>
              <a:rPr lang="en-US" altLang="zh-CN" dirty="0"/>
              <a:t>This part we will divide our project into several main parts and figure out the key activities in it.</a:t>
            </a:r>
          </a:p>
          <a:p>
            <a:endParaRPr lang="en-US" altLang="zh-CN" dirty="0"/>
          </a:p>
          <a:p>
            <a:r>
              <a:rPr lang="en-US" altLang="zh-CN" dirty="0"/>
              <a:t>The activities will be detailed in the next part.</a:t>
            </a:r>
          </a:p>
          <a:p>
            <a:endParaRPr lang="en-US" altLang="zh-CN" dirty="0"/>
          </a:p>
          <a:p>
            <a:r>
              <a:rPr lang="en-US" altLang="zh-CN" dirty="0"/>
              <a:t>We will figure out key activities and give a plan to conduct them.</a:t>
            </a:r>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p:cTn id="7" dur="1000" fill="hold"/>
                                        <p:tgtEl>
                                          <p:spTgt spid="78"/>
                                        </p:tgtEl>
                                        <p:attrNameLst>
                                          <p:attrName>ppt_w</p:attrName>
                                        </p:attrNameLst>
                                      </p:cBhvr>
                                      <p:tavLst>
                                        <p:tav tm="0">
                                          <p:val>
                                            <p:fltVal val="0"/>
                                          </p:val>
                                        </p:tav>
                                        <p:tav tm="100000">
                                          <p:val>
                                            <p:strVal val="#ppt_w"/>
                                          </p:val>
                                        </p:tav>
                                      </p:tavLst>
                                    </p:anim>
                                    <p:anim calcmode="lin" valueType="num">
                                      <p:cBhvr>
                                        <p:cTn id="8" dur="1000" fill="hold"/>
                                        <p:tgtEl>
                                          <p:spTgt spid="78"/>
                                        </p:tgtEl>
                                        <p:attrNameLst>
                                          <p:attrName>ppt_h</p:attrName>
                                        </p:attrNameLst>
                                      </p:cBhvr>
                                      <p:tavLst>
                                        <p:tav tm="0">
                                          <p:val>
                                            <p:fltVal val="0"/>
                                          </p:val>
                                        </p:tav>
                                        <p:tav tm="100000">
                                          <p:val>
                                            <p:strVal val="#ppt_h"/>
                                          </p:val>
                                        </p:tav>
                                      </p:tavLst>
                                    </p:anim>
                                    <p:anim calcmode="lin" valueType="num">
                                      <p:cBhvr>
                                        <p:cTn id="9" dur="1000" fill="hold"/>
                                        <p:tgtEl>
                                          <p:spTgt spid="78"/>
                                        </p:tgtEl>
                                        <p:attrNameLst>
                                          <p:attrName>style.rotation</p:attrName>
                                        </p:attrNameLst>
                                      </p:cBhvr>
                                      <p:tavLst>
                                        <p:tav tm="0">
                                          <p:val>
                                            <p:fltVal val="90"/>
                                          </p:val>
                                        </p:tav>
                                        <p:tav tm="100000">
                                          <p:val>
                                            <p:fltVal val="0"/>
                                          </p:val>
                                        </p:tav>
                                      </p:tavLst>
                                    </p:anim>
                                    <p:animEffect transition="in" filter="fade">
                                      <p:cBhvr>
                                        <p:cTn id="10" dur="1000"/>
                                        <p:tgtEl>
                                          <p:spTgt spid="78"/>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77"/>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72"/>
                                        </p:tgtEl>
                                        <p:attrNameLst>
                                          <p:attrName>style.visibility</p:attrName>
                                        </p:attrNameLst>
                                      </p:cBhvr>
                                      <p:to>
                                        <p:strVal val="visible"/>
                                      </p:to>
                                    </p:set>
                                    <p:anim calcmode="lin" valueType="num">
                                      <p:cBhvr>
                                        <p:cTn id="18" dur="1000" fill="hold"/>
                                        <p:tgtEl>
                                          <p:spTgt spid="72"/>
                                        </p:tgtEl>
                                        <p:attrNameLst>
                                          <p:attrName>ppt_w</p:attrName>
                                        </p:attrNameLst>
                                      </p:cBhvr>
                                      <p:tavLst>
                                        <p:tav tm="0">
                                          <p:val>
                                            <p:fltVal val="0"/>
                                          </p:val>
                                        </p:tav>
                                        <p:tav tm="100000">
                                          <p:val>
                                            <p:strVal val="#ppt_w"/>
                                          </p:val>
                                        </p:tav>
                                      </p:tavLst>
                                    </p:anim>
                                    <p:anim calcmode="lin" valueType="num">
                                      <p:cBhvr>
                                        <p:cTn id="19" dur="1000" fill="hold"/>
                                        <p:tgtEl>
                                          <p:spTgt spid="72"/>
                                        </p:tgtEl>
                                        <p:attrNameLst>
                                          <p:attrName>ppt_h</p:attrName>
                                        </p:attrNameLst>
                                      </p:cBhvr>
                                      <p:tavLst>
                                        <p:tav tm="0">
                                          <p:val>
                                            <p:fltVal val="0"/>
                                          </p:val>
                                        </p:tav>
                                        <p:tav tm="100000">
                                          <p:val>
                                            <p:strVal val="#ppt_h"/>
                                          </p:val>
                                        </p:tav>
                                      </p:tavLst>
                                    </p:anim>
                                    <p:anim calcmode="lin" valueType="num">
                                      <p:cBhvr>
                                        <p:cTn id="20" dur="1000" fill="hold"/>
                                        <p:tgtEl>
                                          <p:spTgt spid="72"/>
                                        </p:tgtEl>
                                        <p:attrNameLst>
                                          <p:attrName>style.rotation</p:attrName>
                                        </p:attrNameLst>
                                      </p:cBhvr>
                                      <p:tavLst>
                                        <p:tav tm="0">
                                          <p:val>
                                            <p:fltVal val="90"/>
                                          </p:val>
                                        </p:tav>
                                        <p:tav tm="100000">
                                          <p:val>
                                            <p:fltVal val="0"/>
                                          </p:val>
                                        </p:tav>
                                      </p:tavLst>
                                    </p:anim>
                                    <p:animEffect transition="in" filter="fade">
                                      <p:cBhvr>
                                        <p:cTn id="21" dur="1000"/>
                                        <p:tgtEl>
                                          <p:spTgt spid="72"/>
                                        </p:tgtEl>
                                      </p:cBhvr>
                                    </p:animEffect>
                                  </p:childTnLst>
                                </p:cTn>
                              </p:par>
                              <p:par>
                                <p:cTn id="22" presetID="31" presetClass="entr" presetSubtype="0" fill="hold" nodeType="withEffect">
                                  <p:stCondLst>
                                    <p:cond delay="500"/>
                                  </p:stCondLst>
                                  <p:childTnLst>
                                    <p:set>
                                      <p:cBhvr>
                                        <p:cTn id="23" dur="1" fill="hold">
                                          <p:stCondLst>
                                            <p:cond delay="0"/>
                                          </p:stCondLst>
                                        </p:cTn>
                                        <p:tgtEl>
                                          <p:spTgt spid="39"/>
                                        </p:tgtEl>
                                        <p:attrNameLst>
                                          <p:attrName>style.visibility</p:attrName>
                                        </p:attrNameLst>
                                      </p:cBhvr>
                                      <p:to>
                                        <p:strVal val="visible"/>
                                      </p:to>
                                    </p:set>
                                    <p:anim calcmode="lin" valueType="num">
                                      <p:cBhvr>
                                        <p:cTn id="24" dur="1000" fill="hold"/>
                                        <p:tgtEl>
                                          <p:spTgt spid="39"/>
                                        </p:tgtEl>
                                        <p:attrNameLst>
                                          <p:attrName>ppt_w</p:attrName>
                                        </p:attrNameLst>
                                      </p:cBhvr>
                                      <p:tavLst>
                                        <p:tav tm="0">
                                          <p:val>
                                            <p:fltVal val="0"/>
                                          </p:val>
                                        </p:tav>
                                        <p:tav tm="100000">
                                          <p:val>
                                            <p:strVal val="#ppt_w"/>
                                          </p:val>
                                        </p:tav>
                                      </p:tavLst>
                                    </p:anim>
                                    <p:anim calcmode="lin" valueType="num">
                                      <p:cBhvr>
                                        <p:cTn id="25" dur="1000" fill="hold"/>
                                        <p:tgtEl>
                                          <p:spTgt spid="39"/>
                                        </p:tgtEl>
                                        <p:attrNameLst>
                                          <p:attrName>ppt_h</p:attrName>
                                        </p:attrNameLst>
                                      </p:cBhvr>
                                      <p:tavLst>
                                        <p:tav tm="0">
                                          <p:val>
                                            <p:fltVal val="0"/>
                                          </p:val>
                                        </p:tav>
                                        <p:tav tm="100000">
                                          <p:val>
                                            <p:strVal val="#ppt_h"/>
                                          </p:val>
                                        </p:tav>
                                      </p:tavLst>
                                    </p:anim>
                                    <p:anim calcmode="lin" valueType="num">
                                      <p:cBhvr>
                                        <p:cTn id="26" dur="1000" fill="hold"/>
                                        <p:tgtEl>
                                          <p:spTgt spid="39"/>
                                        </p:tgtEl>
                                        <p:attrNameLst>
                                          <p:attrName>style.rotation</p:attrName>
                                        </p:attrNameLst>
                                      </p:cBhvr>
                                      <p:tavLst>
                                        <p:tav tm="0">
                                          <p:val>
                                            <p:fltVal val="90"/>
                                          </p:val>
                                        </p:tav>
                                        <p:tav tm="100000">
                                          <p:val>
                                            <p:fltVal val="0"/>
                                          </p:val>
                                        </p:tav>
                                      </p:tavLst>
                                    </p:anim>
                                    <p:animEffect transition="in" filter="fade">
                                      <p:cBhvr>
                                        <p:cTn id="27" dur="1000"/>
                                        <p:tgtEl>
                                          <p:spTgt spid="39"/>
                                        </p:tgtEl>
                                      </p:cBhvr>
                                    </p:animEffect>
                                  </p:childTnLst>
                                </p:cTn>
                              </p:par>
                              <p:par>
                                <p:cTn id="28" presetID="31" presetClass="entr" presetSubtype="0" fill="hold" nodeType="withEffect">
                                  <p:stCondLst>
                                    <p:cond delay="500"/>
                                  </p:stCondLst>
                                  <p:childTnLst>
                                    <p:set>
                                      <p:cBhvr>
                                        <p:cTn id="29" dur="1" fill="hold">
                                          <p:stCondLst>
                                            <p:cond delay="0"/>
                                          </p:stCondLst>
                                        </p:cTn>
                                        <p:tgtEl>
                                          <p:spTgt spid="41"/>
                                        </p:tgtEl>
                                        <p:attrNameLst>
                                          <p:attrName>style.visibility</p:attrName>
                                        </p:attrNameLst>
                                      </p:cBhvr>
                                      <p:to>
                                        <p:strVal val="visible"/>
                                      </p:to>
                                    </p:set>
                                    <p:anim calcmode="lin" valueType="num">
                                      <p:cBhvr>
                                        <p:cTn id="30" dur="1000" fill="hold"/>
                                        <p:tgtEl>
                                          <p:spTgt spid="41"/>
                                        </p:tgtEl>
                                        <p:attrNameLst>
                                          <p:attrName>ppt_w</p:attrName>
                                        </p:attrNameLst>
                                      </p:cBhvr>
                                      <p:tavLst>
                                        <p:tav tm="0">
                                          <p:val>
                                            <p:fltVal val="0"/>
                                          </p:val>
                                        </p:tav>
                                        <p:tav tm="100000">
                                          <p:val>
                                            <p:strVal val="#ppt_w"/>
                                          </p:val>
                                        </p:tav>
                                      </p:tavLst>
                                    </p:anim>
                                    <p:anim calcmode="lin" valueType="num">
                                      <p:cBhvr>
                                        <p:cTn id="31" dur="1000" fill="hold"/>
                                        <p:tgtEl>
                                          <p:spTgt spid="41"/>
                                        </p:tgtEl>
                                        <p:attrNameLst>
                                          <p:attrName>ppt_h</p:attrName>
                                        </p:attrNameLst>
                                      </p:cBhvr>
                                      <p:tavLst>
                                        <p:tav tm="0">
                                          <p:val>
                                            <p:fltVal val="0"/>
                                          </p:val>
                                        </p:tav>
                                        <p:tav tm="100000">
                                          <p:val>
                                            <p:strVal val="#ppt_h"/>
                                          </p:val>
                                        </p:tav>
                                      </p:tavLst>
                                    </p:anim>
                                    <p:anim calcmode="lin" valueType="num">
                                      <p:cBhvr>
                                        <p:cTn id="32" dur="1000" fill="hold"/>
                                        <p:tgtEl>
                                          <p:spTgt spid="41"/>
                                        </p:tgtEl>
                                        <p:attrNameLst>
                                          <p:attrName>style.rotation</p:attrName>
                                        </p:attrNameLst>
                                      </p:cBhvr>
                                      <p:tavLst>
                                        <p:tav tm="0">
                                          <p:val>
                                            <p:fltVal val="90"/>
                                          </p:val>
                                        </p:tav>
                                        <p:tav tm="100000">
                                          <p:val>
                                            <p:fltVal val="0"/>
                                          </p:val>
                                        </p:tav>
                                      </p:tavLst>
                                    </p:anim>
                                    <p:animEffect transition="in" filter="fade">
                                      <p:cBhvr>
                                        <p:cTn id="33" dur="1000"/>
                                        <p:tgtEl>
                                          <p:spTgt spid="41"/>
                                        </p:tgtEl>
                                      </p:cBhvr>
                                    </p:animEffect>
                                  </p:childTnLst>
                                </p:cTn>
                              </p:par>
                              <p:par>
                                <p:cTn id="34" presetID="31" presetClass="entr" presetSubtype="0" fill="hold" nodeType="withEffect">
                                  <p:stCondLst>
                                    <p:cond delay="500"/>
                                  </p:stCondLst>
                                  <p:childTnLst>
                                    <p:set>
                                      <p:cBhvr>
                                        <p:cTn id="35" dur="1" fill="hold">
                                          <p:stCondLst>
                                            <p:cond delay="0"/>
                                          </p:stCondLst>
                                        </p:cTn>
                                        <p:tgtEl>
                                          <p:spTgt spid="38"/>
                                        </p:tgtEl>
                                        <p:attrNameLst>
                                          <p:attrName>style.visibility</p:attrName>
                                        </p:attrNameLst>
                                      </p:cBhvr>
                                      <p:to>
                                        <p:strVal val="visible"/>
                                      </p:to>
                                    </p:set>
                                    <p:anim calcmode="lin" valueType="num">
                                      <p:cBhvr>
                                        <p:cTn id="36" dur="1000" fill="hold"/>
                                        <p:tgtEl>
                                          <p:spTgt spid="38"/>
                                        </p:tgtEl>
                                        <p:attrNameLst>
                                          <p:attrName>ppt_w</p:attrName>
                                        </p:attrNameLst>
                                      </p:cBhvr>
                                      <p:tavLst>
                                        <p:tav tm="0">
                                          <p:val>
                                            <p:fltVal val="0"/>
                                          </p:val>
                                        </p:tav>
                                        <p:tav tm="100000">
                                          <p:val>
                                            <p:strVal val="#ppt_w"/>
                                          </p:val>
                                        </p:tav>
                                      </p:tavLst>
                                    </p:anim>
                                    <p:anim calcmode="lin" valueType="num">
                                      <p:cBhvr>
                                        <p:cTn id="37" dur="1000" fill="hold"/>
                                        <p:tgtEl>
                                          <p:spTgt spid="38"/>
                                        </p:tgtEl>
                                        <p:attrNameLst>
                                          <p:attrName>ppt_h</p:attrName>
                                        </p:attrNameLst>
                                      </p:cBhvr>
                                      <p:tavLst>
                                        <p:tav tm="0">
                                          <p:val>
                                            <p:fltVal val="0"/>
                                          </p:val>
                                        </p:tav>
                                        <p:tav tm="100000">
                                          <p:val>
                                            <p:strVal val="#ppt_h"/>
                                          </p:val>
                                        </p:tav>
                                      </p:tavLst>
                                    </p:anim>
                                    <p:anim calcmode="lin" valueType="num">
                                      <p:cBhvr>
                                        <p:cTn id="38" dur="1000" fill="hold"/>
                                        <p:tgtEl>
                                          <p:spTgt spid="38"/>
                                        </p:tgtEl>
                                        <p:attrNameLst>
                                          <p:attrName>style.rotation</p:attrName>
                                        </p:attrNameLst>
                                      </p:cBhvr>
                                      <p:tavLst>
                                        <p:tav tm="0">
                                          <p:val>
                                            <p:fltVal val="90"/>
                                          </p:val>
                                        </p:tav>
                                        <p:tav tm="100000">
                                          <p:val>
                                            <p:fltVal val="0"/>
                                          </p:val>
                                        </p:tav>
                                      </p:tavLst>
                                    </p:anim>
                                    <p:animEffect transition="in" filter="fade">
                                      <p:cBhvr>
                                        <p:cTn id="39" dur="1000"/>
                                        <p:tgtEl>
                                          <p:spTgt spid="38"/>
                                        </p:tgtEl>
                                      </p:cBhvr>
                                    </p:animEffect>
                                  </p:childTnLst>
                                </p:cTn>
                              </p:par>
                              <p:par>
                                <p:cTn id="40" presetID="31" presetClass="entr" presetSubtype="0" fill="hold" nodeType="withEffect">
                                  <p:stCondLst>
                                    <p:cond delay="500"/>
                                  </p:stCondLst>
                                  <p:childTnLst>
                                    <p:set>
                                      <p:cBhvr>
                                        <p:cTn id="41" dur="1" fill="hold">
                                          <p:stCondLst>
                                            <p:cond delay="0"/>
                                          </p:stCondLst>
                                        </p:cTn>
                                        <p:tgtEl>
                                          <p:spTgt spid="29"/>
                                        </p:tgtEl>
                                        <p:attrNameLst>
                                          <p:attrName>style.visibility</p:attrName>
                                        </p:attrNameLst>
                                      </p:cBhvr>
                                      <p:to>
                                        <p:strVal val="visible"/>
                                      </p:to>
                                    </p:set>
                                    <p:anim calcmode="lin" valueType="num">
                                      <p:cBhvr>
                                        <p:cTn id="42" dur="1000" fill="hold"/>
                                        <p:tgtEl>
                                          <p:spTgt spid="29"/>
                                        </p:tgtEl>
                                        <p:attrNameLst>
                                          <p:attrName>ppt_w</p:attrName>
                                        </p:attrNameLst>
                                      </p:cBhvr>
                                      <p:tavLst>
                                        <p:tav tm="0">
                                          <p:val>
                                            <p:fltVal val="0"/>
                                          </p:val>
                                        </p:tav>
                                        <p:tav tm="100000">
                                          <p:val>
                                            <p:strVal val="#ppt_w"/>
                                          </p:val>
                                        </p:tav>
                                      </p:tavLst>
                                    </p:anim>
                                    <p:anim calcmode="lin" valueType="num">
                                      <p:cBhvr>
                                        <p:cTn id="43" dur="1000" fill="hold"/>
                                        <p:tgtEl>
                                          <p:spTgt spid="29"/>
                                        </p:tgtEl>
                                        <p:attrNameLst>
                                          <p:attrName>ppt_h</p:attrName>
                                        </p:attrNameLst>
                                      </p:cBhvr>
                                      <p:tavLst>
                                        <p:tav tm="0">
                                          <p:val>
                                            <p:fltVal val="0"/>
                                          </p:val>
                                        </p:tav>
                                        <p:tav tm="100000">
                                          <p:val>
                                            <p:strVal val="#ppt_h"/>
                                          </p:val>
                                        </p:tav>
                                      </p:tavLst>
                                    </p:anim>
                                    <p:anim calcmode="lin" valueType="num">
                                      <p:cBhvr>
                                        <p:cTn id="44" dur="1000" fill="hold"/>
                                        <p:tgtEl>
                                          <p:spTgt spid="29"/>
                                        </p:tgtEl>
                                        <p:attrNameLst>
                                          <p:attrName>style.rotation</p:attrName>
                                        </p:attrNameLst>
                                      </p:cBhvr>
                                      <p:tavLst>
                                        <p:tav tm="0">
                                          <p:val>
                                            <p:fltVal val="90"/>
                                          </p:val>
                                        </p:tav>
                                        <p:tav tm="100000">
                                          <p:val>
                                            <p:fltVal val="0"/>
                                          </p:val>
                                        </p:tav>
                                      </p:tavLst>
                                    </p:anim>
                                    <p:animEffect transition="in" filter="fade">
                                      <p:cBhvr>
                                        <p:cTn id="45" dur="1000"/>
                                        <p:tgtEl>
                                          <p:spTgt spid="29"/>
                                        </p:tgtEl>
                                      </p:cBhvr>
                                    </p:animEffect>
                                  </p:childTnLst>
                                </p:cTn>
                              </p:par>
                              <p:par>
                                <p:cTn id="46" presetID="31" presetClass="entr" presetSubtype="0" fill="hold" nodeType="withEffect">
                                  <p:stCondLst>
                                    <p:cond delay="500"/>
                                  </p:stCondLst>
                                  <p:childTnLst>
                                    <p:set>
                                      <p:cBhvr>
                                        <p:cTn id="47" dur="1" fill="hold">
                                          <p:stCondLst>
                                            <p:cond delay="0"/>
                                          </p:stCondLst>
                                        </p:cTn>
                                        <p:tgtEl>
                                          <p:spTgt spid="36"/>
                                        </p:tgtEl>
                                        <p:attrNameLst>
                                          <p:attrName>style.visibility</p:attrName>
                                        </p:attrNameLst>
                                      </p:cBhvr>
                                      <p:to>
                                        <p:strVal val="visible"/>
                                      </p:to>
                                    </p:set>
                                    <p:anim calcmode="lin" valueType="num">
                                      <p:cBhvr>
                                        <p:cTn id="48" dur="1000" fill="hold"/>
                                        <p:tgtEl>
                                          <p:spTgt spid="36"/>
                                        </p:tgtEl>
                                        <p:attrNameLst>
                                          <p:attrName>ppt_w</p:attrName>
                                        </p:attrNameLst>
                                      </p:cBhvr>
                                      <p:tavLst>
                                        <p:tav tm="0">
                                          <p:val>
                                            <p:fltVal val="0"/>
                                          </p:val>
                                        </p:tav>
                                        <p:tav tm="100000">
                                          <p:val>
                                            <p:strVal val="#ppt_w"/>
                                          </p:val>
                                        </p:tav>
                                      </p:tavLst>
                                    </p:anim>
                                    <p:anim calcmode="lin" valueType="num">
                                      <p:cBhvr>
                                        <p:cTn id="49" dur="1000" fill="hold"/>
                                        <p:tgtEl>
                                          <p:spTgt spid="36"/>
                                        </p:tgtEl>
                                        <p:attrNameLst>
                                          <p:attrName>ppt_h</p:attrName>
                                        </p:attrNameLst>
                                      </p:cBhvr>
                                      <p:tavLst>
                                        <p:tav tm="0">
                                          <p:val>
                                            <p:fltVal val="0"/>
                                          </p:val>
                                        </p:tav>
                                        <p:tav tm="100000">
                                          <p:val>
                                            <p:strVal val="#ppt_h"/>
                                          </p:val>
                                        </p:tav>
                                      </p:tavLst>
                                    </p:anim>
                                    <p:anim calcmode="lin" valueType="num">
                                      <p:cBhvr>
                                        <p:cTn id="50" dur="1000" fill="hold"/>
                                        <p:tgtEl>
                                          <p:spTgt spid="36"/>
                                        </p:tgtEl>
                                        <p:attrNameLst>
                                          <p:attrName>style.rotation</p:attrName>
                                        </p:attrNameLst>
                                      </p:cBhvr>
                                      <p:tavLst>
                                        <p:tav tm="0">
                                          <p:val>
                                            <p:fltVal val="90"/>
                                          </p:val>
                                        </p:tav>
                                        <p:tav tm="100000">
                                          <p:val>
                                            <p:fltVal val="0"/>
                                          </p:val>
                                        </p:tav>
                                      </p:tavLst>
                                    </p:anim>
                                    <p:animEffect transition="in" filter="fade">
                                      <p:cBhvr>
                                        <p:cTn id="51" dur="1000"/>
                                        <p:tgtEl>
                                          <p:spTgt spid="36"/>
                                        </p:tgtEl>
                                      </p:cBhvr>
                                    </p:animEffect>
                                  </p:childTnLst>
                                </p:cTn>
                              </p:par>
                              <p:par>
                                <p:cTn id="52" presetID="31" presetClass="entr" presetSubtype="0" fill="hold" nodeType="withEffect">
                                  <p:stCondLst>
                                    <p:cond delay="500"/>
                                  </p:stCondLst>
                                  <p:childTnLst>
                                    <p:set>
                                      <p:cBhvr>
                                        <p:cTn id="53" dur="1" fill="hold">
                                          <p:stCondLst>
                                            <p:cond delay="0"/>
                                          </p:stCondLst>
                                        </p:cTn>
                                        <p:tgtEl>
                                          <p:spTgt spid="25"/>
                                        </p:tgtEl>
                                        <p:attrNameLst>
                                          <p:attrName>style.visibility</p:attrName>
                                        </p:attrNameLst>
                                      </p:cBhvr>
                                      <p:to>
                                        <p:strVal val="visible"/>
                                      </p:to>
                                    </p:set>
                                    <p:anim calcmode="lin" valueType="num">
                                      <p:cBhvr>
                                        <p:cTn id="54" dur="1000" fill="hold"/>
                                        <p:tgtEl>
                                          <p:spTgt spid="25"/>
                                        </p:tgtEl>
                                        <p:attrNameLst>
                                          <p:attrName>ppt_w</p:attrName>
                                        </p:attrNameLst>
                                      </p:cBhvr>
                                      <p:tavLst>
                                        <p:tav tm="0">
                                          <p:val>
                                            <p:fltVal val="0"/>
                                          </p:val>
                                        </p:tav>
                                        <p:tav tm="100000">
                                          <p:val>
                                            <p:strVal val="#ppt_w"/>
                                          </p:val>
                                        </p:tav>
                                      </p:tavLst>
                                    </p:anim>
                                    <p:anim calcmode="lin" valueType="num">
                                      <p:cBhvr>
                                        <p:cTn id="55" dur="1000" fill="hold"/>
                                        <p:tgtEl>
                                          <p:spTgt spid="25"/>
                                        </p:tgtEl>
                                        <p:attrNameLst>
                                          <p:attrName>ppt_h</p:attrName>
                                        </p:attrNameLst>
                                      </p:cBhvr>
                                      <p:tavLst>
                                        <p:tav tm="0">
                                          <p:val>
                                            <p:fltVal val="0"/>
                                          </p:val>
                                        </p:tav>
                                        <p:tav tm="100000">
                                          <p:val>
                                            <p:strVal val="#ppt_h"/>
                                          </p:val>
                                        </p:tav>
                                      </p:tavLst>
                                    </p:anim>
                                    <p:anim calcmode="lin" valueType="num">
                                      <p:cBhvr>
                                        <p:cTn id="56" dur="1000" fill="hold"/>
                                        <p:tgtEl>
                                          <p:spTgt spid="25"/>
                                        </p:tgtEl>
                                        <p:attrNameLst>
                                          <p:attrName>style.rotation</p:attrName>
                                        </p:attrNameLst>
                                      </p:cBhvr>
                                      <p:tavLst>
                                        <p:tav tm="0">
                                          <p:val>
                                            <p:fltVal val="90"/>
                                          </p:val>
                                        </p:tav>
                                        <p:tav tm="100000">
                                          <p:val>
                                            <p:fltVal val="0"/>
                                          </p:val>
                                        </p:tav>
                                      </p:tavLst>
                                    </p:anim>
                                    <p:animEffect transition="in" filter="fade">
                                      <p:cBhvr>
                                        <p:cTn id="57" dur="1000"/>
                                        <p:tgtEl>
                                          <p:spTgt spid="25"/>
                                        </p:tgtEl>
                                      </p:cBhvr>
                                    </p:animEffect>
                                  </p:childTnLst>
                                </p:cTn>
                              </p:par>
                              <p:par>
                                <p:cTn id="58" presetID="31" presetClass="entr" presetSubtype="0" fill="hold" nodeType="withEffect">
                                  <p:stCondLst>
                                    <p:cond delay="500"/>
                                  </p:stCondLst>
                                  <p:childTnLst>
                                    <p:set>
                                      <p:cBhvr>
                                        <p:cTn id="59" dur="1" fill="hold">
                                          <p:stCondLst>
                                            <p:cond delay="0"/>
                                          </p:stCondLst>
                                        </p:cTn>
                                        <p:tgtEl>
                                          <p:spTgt spid="30"/>
                                        </p:tgtEl>
                                        <p:attrNameLst>
                                          <p:attrName>style.visibility</p:attrName>
                                        </p:attrNameLst>
                                      </p:cBhvr>
                                      <p:to>
                                        <p:strVal val="visible"/>
                                      </p:to>
                                    </p:set>
                                    <p:anim calcmode="lin" valueType="num">
                                      <p:cBhvr>
                                        <p:cTn id="60" dur="1000" fill="hold"/>
                                        <p:tgtEl>
                                          <p:spTgt spid="30"/>
                                        </p:tgtEl>
                                        <p:attrNameLst>
                                          <p:attrName>ppt_w</p:attrName>
                                        </p:attrNameLst>
                                      </p:cBhvr>
                                      <p:tavLst>
                                        <p:tav tm="0">
                                          <p:val>
                                            <p:fltVal val="0"/>
                                          </p:val>
                                        </p:tav>
                                        <p:tav tm="100000">
                                          <p:val>
                                            <p:strVal val="#ppt_w"/>
                                          </p:val>
                                        </p:tav>
                                      </p:tavLst>
                                    </p:anim>
                                    <p:anim calcmode="lin" valueType="num">
                                      <p:cBhvr>
                                        <p:cTn id="61" dur="1000" fill="hold"/>
                                        <p:tgtEl>
                                          <p:spTgt spid="30"/>
                                        </p:tgtEl>
                                        <p:attrNameLst>
                                          <p:attrName>ppt_h</p:attrName>
                                        </p:attrNameLst>
                                      </p:cBhvr>
                                      <p:tavLst>
                                        <p:tav tm="0">
                                          <p:val>
                                            <p:fltVal val="0"/>
                                          </p:val>
                                        </p:tav>
                                        <p:tav tm="100000">
                                          <p:val>
                                            <p:strVal val="#ppt_h"/>
                                          </p:val>
                                        </p:tav>
                                      </p:tavLst>
                                    </p:anim>
                                    <p:anim calcmode="lin" valueType="num">
                                      <p:cBhvr>
                                        <p:cTn id="62" dur="1000" fill="hold"/>
                                        <p:tgtEl>
                                          <p:spTgt spid="30"/>
                                        </p:tgtEl>
                                        <p:attrNameLst>
                                          <p:attrName>style.rotation</p:attrName>
                                        </p:attrNameLst>
                                      </p:cBhvr>
                                      <p:tavLst>
                                        <p:tav tm="0">
                                          <p:val>
                                            <p:fltVal val="90"/>
                                          </p:val>
                                        </p:tav>
                                        <p:tav tm="100000">
                                          <p:val>
                                            <p:fltVal val="0"/>
                                          </p:val>
                                        </p:tav>
                                      </p:tavLst>
                                    </p:anim>
                                    <p:animEffect transition="in" filter="fade">
                                      <p:cBhvr>
                                        <p:cTn id="63" dur="1000"/>
                                        <p:tgtEl>
                                          <p:spTgt spid="30"/>
                                        </p:tgtEl>
                                      </p:cBhvr>
                                    </p:animEffect>
                                  </p:childTnLst>
                                </p:cTn>
                              </p:par>
                              <p:par>
                                <p:cTn id="64" presetID="31" presetClass="entr" presetSubtype="0" fill="hold" nodeType="withEffect">
                                  <p:stCondLst>
                                    <p:cond delay="500"/>
                                  </p:stCondLst>
                                  <p:childTnLst>
                                    <p:set>
                                      <p:cBhvr>
                                        <p:cTn id="65" dur="1" fill="hold">
                                          <p:stCondLst>
                                            <p:cond delay="0"/>
                                          </p:stCondLst>
                                        </p:cTn>
                                        <p:tgtEl>
                                          <p:spTgt spid="26"/>
                                        </p:tgtEl>
                                        <p:attrNameLst>
                                          <p:attrName>style.visibility</p:attrName>
                                        </p:attrNameLst>
                                      </p:cBhvr>
                                      <p:to>
                                        <p:strVal val="visible"/>
                                      </p:to>
                                    </p:set>
                                    <p:anim calcmode="lin" valueType="num">
                                      <p:cBhvr>
                                        <p:cTn id="66" dur="1000" fill="hold"/>
                                        <p:tgtEl>
                                          <p:spTgt spid="26"/>
                                        </p:tgtEl>
                                        <p:attrNameLst>
                                          <p:attrName>ppt_w</p:attrName>
                                        </p:attrNameLst>
                                      </p:cBhvr>
                                      <p:tavLst>
                                        <p:tav tm="0">
                                          <p:val>
                                            <p:fltVal val="0"/>
                                          </p:val>
                                        </p:tav>
                                        <p:tav tm="100000">
                                          <p:val>
                                            <p:strVal val="#ppt_w"/>
                                          </p:val>
                                        </p:tav>
                                      </p:tavLst>
                                    </p:anim>
                                    <p:anim calcmode="lin" valueType="num">
                                      <p:cBhvr>
                                        <p:cTn id="67" dur="1000" fill="hold"/>
                                        <p:tgtEl>
                                          <p:spTgt spid="26"/>
                                        </p:tgtEl>
                                        <p:attrNameLst>
                                          <p:attrName>ppt_h</p:attrName>
                                        </p:attrNameLst>
                                      </p:cBhvr>
                                      <p:tavLst>
                                        <p:tav tm="0">
                                          <p:val>
                                            <p:fltVal val="0"/>
                                          </p:val>
                                        </p:tav>
                                        <p:tav tm="100000">
                                          <p:val>
                                            <p:strVal val="#ppt_h"/>
                                          </p:val>
                                        </p:tav>
                                      </p:tavLst>
                                    </p:anim>
                                    <p:anim calcmode="lin" valueType="num">
                                      <p:cBhvr>
                                        <p:cTn id="68" dur="1000" fill="hold"/>
                                        <p:tgtEl>
                                          <p:spTgt spid="26"/>
                                        </p:tgtEl>
                                        <p:attrNameLst>
                                          <p:attrName>style.rotation</p:attrName>
                                        </p:attrNameLst>
                                      </p:cBhvr>
                                      <p:tavLst>
                                        <p:tav tm="0">
                                          <p:val>
                                            <p:fltVal val="90"/>
                                          </p:val>
                                        </p:tav>
                                        <p:tav tm="100000">
                                          <p:val>
                                            <p:fltVal val="0"/>
                                          </p:val>
                                        </p:tav>
                                      </p:tavLst>
                                    </p:anim>
                                    <p:animEffect transition="in" filter="fade">
                                      <p:cBhvr>
                                        <p:cTn id="69" dur="1000"/>
                                        <p:tgtEl>
                                          <p:spTgt spid="26"/>
                                        </p:tgtEl>
                                      </p:cBhvr>
                                    </p:animEffect>
                                  </p:childTnLst>
                                </p:cTn>
                              </p:par>
                              <p:par>
                                <p:cTn id="70" presetID="31" presetClass="entr" presetSubtype="0" fill="hold" nodeType="withEffect">
                                  <p:stCondLst>
                                    <p:cond delay="500"/>
                                  </p:stCondLst>
                                  <p:childTnLst>
                                    <p:set>
                                      <p:cBhvr>
                                        <p:cTn id="71" dur="1" fill="hold">
                                          <p:stCondLst>
                                            <p:cond delay="0"/>
                                          </p:stCondLst>
                                        </p:cTn>
                                        <p:tgtEl>
                                          <p:spTgt spid="20"/>
                                        </p:tgtEl>
                                        <p:attrNameLst>
                                          <p:attrName>style.visibility</p:attrName>
                                        </p:attrNameLst>
                                      </p:cBhvr>
                                      <p:to>
                                        <p:strVal val="visible"/>
                                      </p:to>
                                    </p:set>
                                    <p:anim calcmode="lin" valueType="num">
                                      <p:cBhvr>
                                        <p:cTn id="72" dur="1000" fill="hold"/>
                                        <p:tgtEl>
                                          <p:spTgt spid="20"/>
                                        </p:tgtEl>
                                        <p:attrNameLst>
                                          <p:attrName>ppt_w</p:attrName>
                                        </p:attrNameLst>
                                      </p:cBhvr>
                                      <p:tavLst>
                                        <p:tav tm="0">
                                          <p:val>
                                            <p:fltVal val="0"/>
                                          </p:val>
                                        </p:tav>
                                        <p:tav tm="100000">
                                          <p:val>
                                            <p:strVal val="#ppt_w"/>
                                          </p:val>
                                        </p:tav>
                                      </p:tavLst>
                                    </p:anim>
                                    <p:anim calcmode="lin" valueType="num">
                                      <p:cBhvr>
                                        <p:cTn id="73" dur="1000" fill="hold"/>
                                        <p:tgtEl>
                                          <p:spTgt spid="20"/>
                                        </p:tgtEl>
                                        <p:attrNameLst>
                                          <p:attrName>ppt_h</p:attrName>
                                        </p:attrNameLst>
                                      </p:cBhvr>
                                      <p:tavLst>
                                        <p:tav tm="0">
                                          <p:val>
                                            <p:fltVal val="0"/>
                                          </p:val>
                                        </p:tav>
                                        <p:tav tm="100000">
                                          <p:val>
                                            <p:strVal val="#ppt_h"/>
                                          </p:val>
                                        </p:tav>
                                      </p:tavLst>
                                    </p:anim>
                                    <p:anim calcmode="lin" valueType="num">
                                      <p:cBhvr>
                                        <p:cTn id="74" dur="1000" fill="hold"/>
                                        <p:tgtEl>
                                          <p:spTgt spid="20"/>
                                        </p:tgtEl>
                                        <p:attrNameLst>
                                          <p:attrName>style.rotation</p:attrName>
                                        </p:attrNameLst>
                                      </p:cBhvr>
                                      <p:tavLst>
                                        <p:tav tm="0">
                                          <p:val>
                                            <p:fltVal val="90"/>
                                          </p:val>
                                        </p:tav>
                                        <p:tav tm="100000">
                                          <p:val>
                                            <p:fltVal val="0"/>
                                          </p:val>
                                        </p:tav>
                                      </p:tavLst>
                                    </p:anim>
                                    <p:animEffect transition="in" filter="fade">
                                      <p:cBhvr>
                                        <p:cTn id="75" dur="1000"/>
                                        <p:tgtEl>
                                          <p:spTgt spid="20"/>
                                        </p:tgtEl>
                                      </p:cBhvr>
                                    </p:animEffect>
                                  </p:childTnLst>
                                </p:cTn>
                              </p:par>
                              <p:par>
                                <p:cTn id="76" presetID="31" presetClass="entr" presetSubtype="0" fill="hold" nodeType="withEffect">
                                  <p:stCondLst>
                                    <p:cond delay="500"/>
                                  </p:stCondLst>
                                  <p:childTnLst>
                                    <p:set>
                                      <p:cBhvr>
                                        <p:cTn id="77" dur="1" fill="hold">
                                          <p:stCondLst>
                                            <p:cond delay="0"/>
                                          </p:stCondLst>
                                        </p:cTn>
                                        <p:tgtEl>
                                          <p:spTgt spid="31"/>
                                        </p:tgtEl>
                                        <p:attrNameLst>
                                          <p:attrName>style.visibility</p:attrName>
                                        </p:attrNameLst>
                                      </p:cBhvr>
                                      <p:to>
                                        <p:strVal val="visible"/>
                                      </p:to>
                                    </p:set>
                                    <p:anim calcmode="lin" valueType="num">
                                      <p:cBhvr>
                                        <p:cTn id="78" dur="1000" fill="hold"/>
                                        <p:tgtEl>
                                          <p:spTgt spid="31"/>
                                        </p:tgtEl>
                                        <p:attrNameLst>
                                          <p:attrName>ppt_w</p:attrName>
                                        </p:attrNameLst>
                                      </p:cBhvr>
                                      <p:tavLst>
                                        <p:tav tm="0">
                                          <p:val>
                                            <p:fltVal val="0"/>
                                          </p:val>
                                        </p:tav>
                                        <p:tav tm="100000">
                                          <p:val>
                                            <p:strVal val="#ppt_w"/>
                                          </p:val>
                                        </p:tav>
                                      </p:tavLst>
                                    </p:anim>
                                    <p:anim calcmode="lin" valueType="num">
                                      <p:cBhvr>
                                        <p:cTn id="79" dur="1000" fill="hold"/>
                                        <p:tgtEl>
                                          <p:spTgt spid="31"/>
                                        </p:tgtEl>
                                        <p:attrNameLst>
                                          <p:attrName>ppt_h</p:attrName>
                                        </p:attrNameLst>
                                      </p:cBhvr>
                                      <p:tavLst>
                                        <p:tav tm="0">
                                          <p:val>
                                            <p:fltVal val="0"/>
                                          </p:val>
                                        </p:tav>
                                        <p:tav tm="100000">
                                          <p:val>
                                            <p:strVal val="#ppt_h"/>
                                          </p:val>
                                        </p:tav>
                                      </p:tavLst>
                                    </p:anim>
                                    <p:anim calcmode="lin" valueType="num">
                                      <p:cBhvr>
                                        <p:cTn id="80" dur="1000" fill="hold"/>
                                        <p:tgtEl>
                                          <p:spTgt spid="31"/>
                                        </p:tgtEl>
                                        <p:attrNameLst>
                                          <p:attrName>style.rotation</p:attrName>
                                        </p:attrNameLst>
                                      </p:cBhvr>
                                      <p:tavLst>
                                        <p:tav tm="0">
                                          <p:val>
                                            <p:fltVal val="90"/>
                                          </p:val>
                                        </p:tav>
                                        <p:tav tm="100000">
                                          <p:val>
                                            <p:fltVal val="0"/>
                                          </p:val>
                                        </p:tav>
                                      </p:tavLst>
                                    </p:anim>
                                    <p:animEffect transition="in" filter="fade">
                                      <p:cBhvr>
                                        <p:cTn id="81" dur="1000"/>
                                        <p:tgtEl>
                                          <p:spTgt spid="31"/>
                                        </p:tgtEl>
                                      </p:cBhvr>
                                    </p:animEffect>
                                  </p:childTnLst>
                                </p:cTn>
                              </p:par>
                              <p:par>
                                <p:cTn id="82" presetID="31" presetClass="entr" presetSubtype="0" fill="hold" nodeType="withEffect">
                                  <p:stCondLst>
                                    <p:cond delay="500"/>
                                  </p:stCondLst>
                                  <p:childTnLst>
                                    <p:set>
                                      <p:cBhvr>
                                        <p:cTn id="83" dur="1" fill="hold">
                                          <p:stCondLst>
                                            <p:cond delay="0"/>
                                          </p:stCondLst>
                                        </p:cTn>
                                        <p:tgtEl>
                                          <p:spTgt spid="19"/>
                                        </p:tgtEl>
                                        <p:attrNameLst>
                                          <p:attrName>style.visibility</p:attrName>
                                        </p:attrNameLst>
                                      </p:cBhvr>
                                      <p:to>
                                        <p:strVal val="visible"/>
                                      </p:to>
                                    </p:set>
                                    <p:anim calcmode="lin" valueType="num">
                                      <p:cBhvr>
                                        <p:cTn id="84" dur="1000" fill="hold"/>
                                        <p:tgtEl>
                                          <p:spTgt spid="19"/>
                                        </p:tgtEl>
                                        <p:attrNameLst>
                                          <p:attrName>ppt_w</p:attrName>
                                        </p:attrNameLst>
                                      </p:cBhvr>
                                      <p:tavLst>
                                        <p:tav tm="0">
                                          <p:val>
                                            <p:fltVal val="0"/>
                                          </p:val>
                                        </p:tav>
                                        <p:tav tm="100000">
                                          <p:val>
                                            <p:strVal val="#ppt_w"/>
                                          </p:val>
                                        </p:tav>
                                      </p:tavLst>
                                    </p:anim>
                                    <p:anim calcmode="lin" valueType="num">
                                      <p:cBhvr>
                                        <p:cTn id="85" dur="1000" fill="hold"/>
                                        <p:tgtEl>
                                          <p:spTgt spid="19"/>
                                        </p:tgtEl>
                                        <p:attrNameLst>
                                          <p:attrName>ppt_h</p:attrName>
                                        </p:attrNameLst>
                                      </p:cBhvr>
                                      <p:tavLst>
                                        <p:tav tm="0">
                                          <p:val>
                                            <p:fltVal val="0"/>
                                          </p:val>
                                        </p:tav>
                                        <p:tav tm="100000">
                                          <p:val>
                                            <p:strVal val="#ppt_h"/>
                                          </p:val>
                                        </p:tav>
                                      </p:tavLst>
                                    </p:anim>
                                    <p:anim calcmode="lin" valueType="num">
                                      <p:cBhvr>
                                        <p:cTn id="86" dur="1000" fill="hold"/>
                                        <p:tgtEl>
                                          <p:spTgt spid="19"/>
                                        </p:tgtEl>
                                        <p:attrNameLst>
                                          <p:attrName>style.rotation</p:attrName>
                                        </p:attrNameLst>
                                      </p:cBhvr>
                                      <p:tavLst>
                                        <p:tav tm="0">
                                          <p:val>
                                            <p:fltVal val="90"/>
                                          </p:val>
                                        </p:tav>
                                        <p:tav tm="100000">
                                          <p:val>
                                            <p:fltVal val="0"/>
                                          </p:val>
                                        </p:tav>
                                      </p:tavLst>
                                    </p:anim>
                                    <p:animEffect transition="in" filter="fade">
                                      <p:cBhvr>
                                        <p:cTn id="87" dur="1000"/>
                                        <p:tgtEl>
                                          <p:spTgt spid="19"/>
                                        </p:tgtEl>
                                      </p:cBhvr>
                                    </p:animEffect>
                                  </p:childTnLst>
                                </p:cTn>
                              </p:par>
                              <p:par>
                                <p:cTn id="88" presetID="31" presetClass="entr" presetSubtype="0" fill="hold" nodeType="withEffect">
                                  <p:stCondLst>
                                    <p:cond delay="500"/>
                                  </p:stCondLst>
                                  <p:childTnLst>
                                    <p:set>
                                      <p:cBhvr>
                                        <p:cTn id="89" dur="1" fill="hold">
                                          <p:stCondLst>
                                            <p:cond delay="0"/>
                                          </p:stCondLst>
                                        </p:cTn>
                                        <p:tgtEl>
                                          <p:spTgt spid="14"/>
                                        </p:tgtEl>
                                        <p:attrNameLst>
                                          <p:attrName>style.visibility</p:attrName>
                                        </p:attrNameLst>
                                      </p:cBhvr>
                                      <p:to>
                                        <p:strVal val="visible"/>
                                      </p:to>
                                    </p:set>
                                    <p:anim calcmode="lin" valueType="num">
                                      <p:cBhvr>
                                        <p:cTn id="90" dur="1000" fill="hold"/>
                                        <p:tgtEl>
                                          <p:spTgt spid="14"/>
                                        </p:tgtEl>
                                        <p:attrNameLst>
                                          <p:attrName>ppt_w</p:attrName>
                                        </p:attrNameLst>
                                      </p:cBhvr>
                                      <p:tavLst>
                                        <p:tav tm="0">
                                          <p:val>
                                            <p:fltVal val="0"/>
                                          </p:val>
                                        </p:tav>
                                        <p:tav tm="100000">
                                          <p:val>
                                            <p:strVal val="#ppt_w"/>
                                          </p:val>
                                        </p:tav>
                                      </p:tavLst>
                                    </p:anim>
                                    <p:anim calcmode="lin" valueType="num">
                                      <p:cBhvr>
                                        <p:cTn id="91" dur="1000" fill="hold"/>
                                        <p:tgtEl>
                                          <p:spTgt spid="14"/>
                                        </p:tgtEl>
                                        <p:attrNameLst>
                                          <p:attrName>ppt_h</p:attrName>
                                        </p:attrNameLst>
                                      </p:cBhvr>
                                      <p:tavLst>
                                        <p:tav tm="0">
                                          <p:val>
                                            <p:fltVal val="0"/>
                                          </p:val>
                                        </p:tav>
                                        <p:tav tm="100000">
                                          <p:val>
                                            <p:strVal val="#ppt_h"/>
                                          </p:val>
                                        </p:tav>
                                      </p:tavLst>
                                    </p:anim>
                                    <p:anim calcmode="lin" valueType="num">
                                      <p:cBhvr>
                                        <p:cTn id="92" dur="1000" fill="hold"/>
                                        <p:tgtEl>
                                          <p:spTgt spid="14"/>
                                        </p:tgtEl>
                                        <p:attrNameLst>
                                          <p:attrName>style.rotation</p:attrName>
                                        </p:attrNameLst>
                                      </p:cBhvr>
                                      <p:tavLst>
                                        <p:tav tm="0">
                                          <p:val>
                                            <p:fltVal val="90"/>
                                          </p:val>
                                        </p:tav>
                                        <p:tav tm="100000">
                                          <p:val>
                                            <p:fltVal val="0"/>
                                          </p:val>
                                        </p:tav>
                                      </p:tavLst>
                                    </p:anim>
                                    <p:animEffect transition="in" filter="fade">
                                      <p:cBhvr>
                                        <p:cTn id="93" dur="1000"/>
                                        <p:tgtEl>
                                          <p:spTgt spid="14"/>
                                        </p:tgtEl>
                                      </p:cBhvr>
                                    </p:animEffect>
                                  </p:childTnLst>
                                </p:cTn>
                              </p:par>
                              <p:par>
                                <p:cTn id="94" presetID="31" presetClass="entr" presetSubtype="0" fill="hold" nodeType="withEffect">
                                  <p:stCondLst>
                                    <p:cond delay="500"/>
                                  </p:stCondLst>
                                  <p:childTnLst>
                                    <p:set>
                                      <p:cBhvr>
                                        <p:cTn id="95" dur="1" fill="hold">
                                          <p:stCondLst>
                                            <p:cond delay="0"/>
                                          </p:stCondLst>
                                        </p:cTn>
                                        <p:tgtEl>
                                          <p:spTgt spid="17"/>
                                        </p:tgtEl>
                                        <p:attrNameLst>
                                          <p:attrName>style.visibility</p:attrName>
                                        </p:attrNameLst>
                                      </p:cBhvr>
                                      <p:to>
                                        <p:strVal val="visible"/>
                                      </p:to>
                                    </p:set>
                                    <p:anim calcmode="lin" valueType="num">
                                      <p:cBhvr>
                                        <p:cTn id="96" dur="1000" fill="hold"/>
                                        <p:tgtEl>
                                          <p:spTgt spid="17"/>
                                        </p:tgtEl>
                                        <p:attrNameLst>
                                          <p:attrName>ppt_w</p:attrName>
                                        </p:attrNameLst>
                                      </p:cBhvr>
                                      <p:tavLst>
                                        <p:tav tm="0">
                                          <p:val>
                                            <p:fltVal val="0"/>
                                          </p:val>
                                        </p:tav>
                                        <p:tav tm="100000">
                                          <p:val>
                                            <p:strVal val="#ppt_w"/>
                                          </p:val>
                                        </p:tav>
                                      </p:tavLst>
                                    </p:anim>
                                    <p:anim calcmode="lin" valueType="num">
                                      <p:cBhvr>
                                        <p:cTn id="97" dur="1000" fill="hold"/>
                                        <p:tgtEl>
                                          <p:spTgt spid="17"/>
                                        </p:tgtEl>
                                        <p:attrNameLst>
                                          <p:attrName>ppt_h</p:attrName>
                                        </p:attrNameLst>
                                      </p:cBhvr>
                                      <p:tavLst>
                                        <p:tav tm="0">
                                          <p:val>
                                            <p:fltVal val="0"/>
                                          </p:val>
                                        </p:tav>
                                        <p:tav tm="100000">
                                          <p:val>
                                            <p:strVal val="#ppt_h"/>
                                          </p:val>
                                        </p:tav>
                                      </p:tavLst>
                                    </p:anim>
                                    <p:anim calcmode="lin" valueType="num">
                                      <p:cBhvr>
                                        <p:cTn id="98" dur="1000" fill="hold"/>
                                        <p:tgtEl>
                                          <p:spTgt spid="17"/>
                                        </p:tgtEl>
                                        <p:attrNameLst>
                                          <p:attrName>style.rotation</p:attrName>
                                        </p:attrNameLst>
                                      </p:cBhvr>
                                      <p:tavLst>
                                        <p:tav tm="0">
                                          <p:val>
                                            <p:fltVal val="90"/>
                                          </p:val>
                                        </p:tav>
                                        <p:tav tm="100000">
                                          <p:val>
                                            <p:fltVal val="0"/>
                                          </p:val>
                                        </p:tav>
                                      </p:tavLst>
                                    </p:anim>
                                    <p:animEffect transition="in" filter="fade">
                                      <p:cBhvr>
                                        <p:cTn id="99" dur="1000"/>
                                        <p:tgtEl>
                                          <p:spTgt spid="17"/>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6"/>
                                        </p:tgtEl>
                                        <p:attrNameLst>
                                          <p:attrName>style.visibility</p:attrName>
                                        </p:attrNameLst>
                                      </p:cBhvr>
                                      <p:to>
                                        <p:strVal val="visible"/>
                                      </p:to>
                                    </p:set>
                                    <p:anim calcmode="lin" valueType="num">
                                      <p:cBhvr>
                                        <p:cTn id="102" dur="1000" fill="hold"/>
                                        <p:tgtEl>
                                          <p:spTgt spid="16"/>
                                        </p:tgtEl>
                                        <p:attrNameLst>
                                          <p:attrName>ppt_w</p:attrName>
                                        </p:attrNameLst>
                                      </p:cBhvr>
                                      <p:tavLst>
                                        <p:tav tm="0">
                                          <p:val>
                                            <p:fltVal val="0"/>
                                          </p:val>
                                        </p:tav>
                                        <p:tav tm="100000">
                                          <p:val>
                                            <p:strVal val="#ppt_w"/>
                                          </p:val>
                                        </p:tav>
                                      </p:tavLst>
                                    </p:anim>
                                    <p:anim calcmode="lin" valueType="num">
                                      <p:cBhvr>
                                        <p:cTn id="103" dur="1000" fill="hold"/>
                                        <p:tgtEl>
                                          <p:spTgt spid="16"/>
                                        </p:tgtEl>
                                        <p:attrNameLst>
                                          <p:attrName>ppt_h</p:attrName>
                                        </p:attrNameLst>
                                      </p:cBhvr>
                                      <p:tavLst>
                                        <p:tav tm="0">
                                          <p:val>
                                            <p:fltVal val="0"/>
                                          </p:val>
                                        </p:tav>
                                        <p:tav tm="100000">
                                          <p:val>
                                            <p:strVal val="#ppt_h"/>
                                          </p:val>
                                        </p:tav>
                                      </p:tavLst>
                                    </p:anim>
                                    <p:anim calcmode="lin" valueType="num">
                                      <p:cBhvr>
                                        <p:cTn id="104" dur="1000" fill="hold"/>
                                        <p:tgtEl>
                                          <p:spTgt spid="16"/>
                                        </p:tgtEl>
                                        <p:attrNameLst>
                                          <p:attrName>style.rotation</p:attrName>
                                        </p:attrNameLst>
                                      </p:cBhvr>
                                      <p:tavLst>
                                        <p:tav tm="0">
                                          <p:val>
                                            <p:fltVal val="90"/>
                                          </p:val>
                                        </p:tav>
                                        <p:tav tm="100000">
                                          <p:val>
                                            <p:fltVal val="0"/>
                                          </p:val>
                                        </p:tav>
                                      </p:tavLst>
                                    </p:anim>
                                    <p:animEffect transition="in" filter="fade">
                                      <p:cBhvr>
                                        <p:cTn id="105" dur="1000"/>
                                        <p:tgtEl>
                                          <p:spTgt spid="16"/>
                                        </p:tgtEl>
                                      </p:cBhvr>
                                    </p:animEffect>
                                  </p:childTnLst>
                                </p:cTn>
                              </p:par>
                              <p:par>
                                <p:cTn id="106" presetID="31" presetClass="entr" presetSubtype="0" fill="hold" nodeType="withEffect">
                                  <p:stCondLst>
                                    <p:cond delay="500"/>
                                  </p:stCondLst>
                                  <p:childTnLst>
                                    <p:set>
                                      <p:cBhvr>
                                        <p:cTn id="107" dur="1" fill="hold">
                                          <p:stCondLst>
                                            <p:cond delay="0"/>
                                          </p:stCondLst>
                                        </p:cTn>
                                        <p:tgtEl>
                                          <p:spTgt spid="15"/>
                                        </p:tgtEl>
                                        <p:attrNameLst>
                                          <p:attrName>style.visibility</p:attrName>
                                        </p:attrNameLst>
                                      </p:cBhvr>
                                      <p:to>
                                        <p:strVal val="visible"/>
                                      </p:to>
                                    </p:set>
                                    <p:anim calcmode="lin" valueType="num">
                                      <p:cBhvr>
                                        <p:cTn id="108" dur="1000" fill="hold"/>
                                        <p:tgtEl>
                                          <p:spTgt spid="15"/>
                                        </p:tgtEl>
                                        <p:attrNameLst>
                                          <p:attrName>ppt_w</p:attrName>
                                        </p:attrNameLst>
                                      </p:cBhvr>
                                      <p:tavLst>
                                        <p:tav tm="0">
                                          <p:val>
                                            <p:fltVal val="0"/>
                                          </p:val>
                                        </p:tav>
                                        <p:tav tm="100000">
                                          <p:val>
                                            <p:strVal val="#ppt_w"/>
                                          </p:val>
                                        </p:tav>
                                      </p:tavLst>
                                    </p:anim>
                                    <p:anim calcmode="lin" valueType="num">
                                      <p:cBhvr>
                                        <p:cTn id="109" dur="1000" fill="hold"/>
                                        <p:tgtEl>
                                          <p:spTgt spid="15"/>
                                        </p:tgtEl>
                                        <p:attrNameLst>
                                          <p:attrName>ppt_h</p:attrName>
                                        </p:attrNameLst>
                                      </p:cBhvr>
                                      <p:tavLst>
                                        <p:tav tm="0">
                                          <p:val>
                                            <p:fltVal val="0"/>
                                          </p:val>
                                        </p:tav>
                                        <p:tav tm="100000">
                                          <p:val>
                                            <p:strVal val="#ppt_h"/>
                                          </p:val>
                                        </p:tav>
                                      </p:tavLst>
                                    </p:anim>
                                    <p:anim calcmode="lin" valueType="num">
                                      <p:cBhvr>
                                        <p:cTn id="110" dur="1000" fill="hold"/>
                                        <p:tgtEl>
                                          <p:spTgt spid="15"/>
                                        </p:tgtEl>
                                        <p:attrNameLst>
                                          <p:attrName>style.rotation</p:attrName>
                                        </p:attrNameLst>
                                      </p:cBhvr>
                                      <p:tavLst>
                                        <p:tav tm="0">
                                          <p:val>
                                            <p:fltVal val="90"/>
                                          </p:val>
                                        </p:tav>
                                        <p:tav tm="100000">
                                          <p:val>
                                            <p:fltVal val="0"/>
                                          </p:val>
                                        </p:tav>
                                      </p:tavLst>
                                    </p:anim>
                                    <p:animEffect transition="in" filter="fade">
                                      <p:cBhvr>
                                        <p:cTn id="111" dur="1000"/>
                                        <p:tgtEl>
                                          <p:spTgt spid="15"/>
                                        </p:tgtEl>
                                      </p:cBhvr>
                                    </p:animEffect>
                                  </p:childTnLst>
                                </p:cTn>
                              </p:par>
                              <p:par>
                                <p:cTn id="112" presetID="31" presetClass="entr" presetSubtype="0" fill="hold" nodeType="withEffect">
                                  <p:stCondLst>
                                    <p:cond delay="500"/>
                                  </p:stCondLst>
                                  <p:childTnLst>
                                    <p:set>
                                      <p:cBhvr>
                                        <p:cTn id="113" dur="1" fill="hold">
                                          <p:stCondLst>
                                            <p:cond delay="0"/>
                                          </p:stCondLst>
                                        </p:cTn>
                                        <p:tgtEl>
                                          <p:spTgt spid="44"/>
                                        </p:tgtEl>
                                        <p:attrNameLst>
                                          <p:attrName>style.visibility</p:attrName>
                                        </p:attrNameLst>
                                      </p:cBhvr>
                                      <p:to>
                                        <p:strVal val="visible"/>
                                      </p:to>
                                    </p:set>
                                    <p:anim calcmode="lin" valueType="num">
                                      <p:cBhvr>
                                        <p:cTn id="114" dur="1000" fill="hold"/>
                                        <p:tgtEl>
                                          <p:spTgt spid="44"/>
                                        </p:tgtEl>
                                        <p:attrNameLst>
                                          <p:attrName>ppt_w</p:attrName>
                                        </p:attrNameLst>
                                      </p:cBhvr>
                                      <p:tavLst>
                                        <p:tav tm="0">
                                          <p:val>
                                            <p:fltVal val="0"/>
                                          </p:val>
                                        </p:tav>
                                        <p:tav tm="100000">
                                          <p:val>
                                            <p:strVal val="#ppt_w"/>
                                          </p:val>
                                        </p:tav>
                                      </p:tavLst>
                                    </p:anim>
                                    <p:anim calcmode="lin" valueType="num">
                                      <p:cBhvr>
                                        <p:cTn id="115" dur="1000" fill="hold"/>
                                        <p:tgtEl>
                                          <p:spTgt spid="44"/>
                                        </p:tgtEl>
                                        <p:attrNameLst>
                                          <p:attrName>ppt_h</p:attrName>
                                        </p:attrNameLst>
                                      </p:cBhvr>
                                      <p:tavLst>
                                        <p:tav tm="0">
                                          <p:val>
                                            <p:fltVal val="0"/>
                                          </p:val>
                                        </p:tav>
                                        <p:tav tm="100000">
                                          <p:val>
                                            <p:strVal val="#ppt_h"/>
                                          </p:val>
                                        </p:tav>
                                      </p:tavLst>
                                    </p:anim>
                                    <p:anim calcmode="lin" valueType="num">
                                      <p:cBhvr>
                                        <p:cTn id="116" dur="1000" fill="hold"/>
                                        <p:tgtEl>
                                          <p:spTgt spid="44"/>
                                        </p:tgtEl>
                                        <p:attrNameLst>
                                          <p:attrName>style.rotation</p:attrName>
                                        </p:attrNameLst>
                                      </p:cBhvr>
                                      <p:tavLst>
                                        <p:tav tm="0">
                                          <p:val>
                                            <p:fltVal val="90"/>
                                          </p:val>
                                        </p:tav>
                                        <p:tav tm="100000">
                                          <p:val>
                                            <p:fltVal val="0"/>
                                          </p:val>
                                        </p:tav>
                                      </p:tavLst>
                                    </p:anim>
                                    <p:animEffect transition="in" filter="fade">
                                      <p:cBhvr>
                                        <p:cTn id="117" dur="1000"/>
                                        <p:tgtEl>
                                          <p:spTgt spid="44"/>
                                        </p:tgtEl>
                                      </p:cBhvr>
                                    </p:animEffect>
                                  </p:childTnLst>
                                </p:cTn>
                              </p:par>
                              <p:par>
                                <p:cTn id="118" presetID="31" presetClass="entr" presetSubtype="0" fill="hold"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nodeType="withEffect">
                                  <p:stCondLst>
                                    <p:cond delay="500"/>
                                  </p:stCondLst>
                                  <p:childTnLst>
                                    <p:set>
                                      <p:cBhvr>
                                        <p:cTn id="125" dur="1" fill="hold">
                                          <p:stCondLst>
                                            <p:cond delay="0"/>
                                          </p:stCondLst>
                                        </p:cTn>
                                        <p:tgtEl>
                                          <p:spTgt spid="28"/>
                                        </p:tgtEl>
                                        <p:attrNameLst>
                                          <p:attrName>style.visibility</p:attrName>
                                        </p:attrNameLst>
                                      </p:cBhvr>
                                      <p:to>
                                        <p:strVal val="visible"/>
                                      </p:to>
                                    </p:set>
                                    <p:anim calcmode="lin" valueType="num">
                                      <p:cBhvr>
                                        <p:cTn id="126" dur="1000" fill="hold"/>
                                        <p:tgtEl>
                                          <p:spTgt spid="28"/>
                                        </p:tgtEl>
                                        <p:attrNameLst>
                                          <p:attrName>ppt_w</p:attrName>
                                        </p:attrNameLst>
                                      </p:cBhvr>
                                      <p:tavLst>
                                        <p:tav tm="0">
                                          <p:val>
                                            <p:fltVal val="0"/>
                                          </p:val>
                                        </p:tav>
                                        <p:tav tm="100000">
                                          <p:val>
                                            <p:strVal val="#ppt_w"/>
                                          </p:val>
                                        </p:tav>
                                      </p:tavLst>
                                    </p:anim>
                                    <p:anim calcmode="lin" valueType="num">
                                      <p:cBhvr>
                                        <p:cTn id="127" dur="1000" fill="hold"/>
                                        <p:tgtEl>
                                          <p:spTgt spid="28"/>
                                        </p:tgtEl>
                                        <p:attrNameLst>
                                          <p:attrName>ppt_h</p:attrName>
                                        </p:attrNameLst>
                                      </p:cBhvr>
                                      <p:tavLst>
                                        <p:tav tm="0">
                                          <p:val>
                                            <p:fltVal val="0"/>
                                          </p:val>
                                        </p:tav>
                                        <p:tav tm="100000">
                                          <p:val>
                                            <p:strVal val="#ppt_h"/>
                                          </p:val>
                                        </p:tav>
                                      </p:tavLst>
                                    </p:anim>
                                    <p:anim calcmode="lin" valueType="num">
                                      <p:cBhvr>
                                        <p:cTn id="128" dur="1000" fill="hold"/>
                                        <p:tgtEl>
                                          <p:spTgt spid="28"/>
                                        </p:tgtEl>
                                        <p:attrNameLst>
                                          <p:attrName>style.rotation</p:attrName>
                                        </p:attrNameLst>
                                      </p:cBhvr>
                                      <p:tavLst>
                                        <p:tav tm="0">
                                          <p:val>
                                            <p:fltVal val="90"/>
                                          </p:val>
                                        </p:tav>
                                        <p:tav tm="100000">
                                          <p:val>
                                            <p:fltVal val="0"/>
                                          </p:val>
                                        </p:tav>
                                      </p:tavLst>
                                    </p:anim>
                                    <p:animEffect transition="in" filter="fade">
                                      <p:cBhvr>
                                        <p:cTn id="129" dur="1000"/>
                                        <p:tgtEl>
                                          <p:spTgt spid="28"/>
                                        </p:tgtEl>
                                      </p:cBhvr>
                                    </p:animEffect>
                                  </p:childTnLst>
                                </p:cTn>
                              </p:par>
                              <p:par>
                                <p:cTn id="130" presetID="31" presetClass="entr" presetSubtype="0" fill="hold" nodeType="withEffect">
                                  <p:stCondLst>
                                    <p:cond delay="500"/>
                                  </p:stCondLst>
                                  <p:childTnLst>
                                    <p:set>
                                      <p:cBhvr>
                                        <p:cTn id="131" dur="1" fill="hold">
                                          <p:stCondLst>
                                            <p:cond delay="0"/>
                                          </p:stCondLst>
                                        </p:cTn>
                                        <p:tgtEl>
                                          <p:spTgt spid="23"/>
                                        </p:tgtEl>
                                        <p:attrNameLst>
                                          <p:attrName>style.visibility</p:attrName>
                                        </p:attrNameLst>
                                      </p:cBhvr>
                                      <p:to>
                                        <p:strVal val="visible"/>
                                      </p:to>
                                    </p:set>
                                    <p:anim calcmode="lin" valueType="num">
                                      <p:cBhvr>
                                        <p:cTn id="132" dur="1000" fill="hold"/>
                                        <p:tgtEl>
                                          <p:spTgt spid="23"/>
                                        </p:tgtEl>
                                        <p:attrNameLst>
                                          <p:attrName>ppt_w</p:attrName>
                                        </p:attrNameLst>
                                      </p:cBhvr>
                                      <p:tavLst>
                                        <p:tav tm="0">
                                          <p:val>
                                            <p:fltVal val="0"/>
                                          </p:val>
                                        </p:tav>
                                        <p:tav tm="100000">
                                          <p:val>
                                            <p:strVal val="#ppt_w"/>
                                          </p:val>
                                        </p:tav>
                                      </p:tavLst>
                                    </p:anim>
                                    <p:anim calcmode="lin" valueType="num">
                                      <p:cBhvr>
                                        <p:cTn id="133" dur="1000" fill="hold"/>
                                        <p:tgtEl>
                                          <p:spTgt spid="23"/>
                                        </p:tgtEl>
                                        <p:attrNameLst>
                                          <p:attrName>ppt_h</p:attrName>
                                        </p:attrNameLst>
                                      </p:cBhvr>
                                      <p:tavLst>
                                        <p:tav tm="0">
                                          <p:val>
                                            <p:fltVal val="0"/>
                                          </p:val>
                                        </p:tav>
                                        <p:tav tm="100000">
                                          <p:val>
                                            <p:strVal val="#ppt_h"/>
                                          </p:val>
                                        </p:tav>
                                      </p:tavLst>
                                    </p:anim>
                                    <p:anim calcmode="lin" valueType="num">
                                      <p:cBhvr>
                                        <p:cTn id="134" dur="1000" fill="hold"/>
                                        <p:tgtEl>
                                          <p:spTgt spid="23"/>
                                        </p:tgtEl>
                                        <p:attrNameLst>
                                          <p:attrName>style.rotation</p:attrName>
                                        </p:attrNameLst>
                                      </p:cBhvr>
                                      <p:tavLst>
                                        <p:tav tm="0">
                                          <p:val>
                                            <p:fltVal val="90"/>
                                          </p:val>
                                        </p:tav>
                                        <p:tav tm="100000">
                                          <p:val>
                                            <p:fltVal val="0"/>
                                          </p:val>
                                        </p:tav>
                                      </p:tavLst>
                                    </p:anim>
                                    <p:animEffect transition="in" filter="fade">
                                      <p:cBhvr>
                                        <p:cTn id="135" dur="1000"/>
                                        <p:tgtEl>
                                          <p:spTgt spid="23"/>
                                        </p:tgtEl>
                                      </p:cBhvr>
                                    </p:animEffect>
                                  </p:childTnLst>
                                </p:cTn>
                              </p:par>
                              <p:par>
                                <p:cTn id="136" presetID="31" presetClass="entr" presetSubtype="0" fill="hold" nodeType="withEffect">
                                  <p:stCondLst>
                                    <p:cond delay="500"/>
                                  </p:stCondLst>
                                  <p:childTnLst>
                                    <p:set>
                                      <p:cBhvr>
                                        <p:cTn id="137" dur="1" fill="hold">
                                          <p:stCondLst>
                                            <p:cond delay="0"/>
                                          </p:stCondLst>
                                        </p:cTn>
                                        <p:tgtEl>
                                          <p:spTgt spid="76"/>
                                        </p:tgtEl>
                                        <p:attrNameLst>
                                          <p:attrName>style.visibility</p:attrName>
                                        </p:attrNameLst>
                                      </p:cBhvr>
                                      <p:to>
                                        <p:strVal val="visible"/>
                                      </p:to>
                                    </p:set>
                                    <p:anim calcmode="lin" valueType="num">
                                      <p:cBhvr>
                                        <p:cTn id="138" dur="1000" fill="hold"/>
                                        <p:tgtEl>
                                          <p:spTgt spid="76"/>
                                        </p:tgtEl>
                                        <p:attrNameLst>
                                          <p:attrName>ppt_w</p:attrName>
                                        </p:attrNameLst>
                                      </p:cBhvr>
                                      <p:tavLst>
                                        <p:tav tm="0">
                                          <p:val>
                                            <p:fltVal val="0"/>
                                          </p:val>
                                        </p:tav>
                                        <p:tav tm="100000">
                                          <p:val>
                                            <p:strVal val="#ppt_w"/>
                                          </p:val>
                                        </p:tav>
                                      </p:tavLst>
                                    </p:anim>
                                    <p:anim calcmode="lin" valueType="num">
                                      <p:cBhvr>
                                        <p:cTn id="139" dur="1000" fill="hold"/>
                                        <p:tgtEl>
                                          <p:spTgt spid="76"/>
                                        </p:tgtEl>
                                        <p:attrNameLst>
                                          <p:attrName>ppt_h</p:attrName>
                                        </p:attrNameLst>
                                      </p:cBhvr>
                                      <p:tavLst>
                                        <p:tav tm="0">
                                          <p:val>
                                            <p:fltVal val="0"/>
                                          </p:val>
                                        </p:tav>
                                        <p:tav tm="100000">
                                          <p:val>
                                            <p:strVal val="#ppt_h"/>
                                          </p:val>
                                        </p:tav>
                                      </p:tavLst>
                                    </p:anim>
                                    <p:anim calcmode="lin" valueType="num">
                                      <p:cBhvr>
                                        <p:cTn id="140" dur="1000" fill="hold"/>
                                        <p:tgtEl>
                                          <p:spTgt spid="76"/>
                                        </p:tgtEl>
                                        <p:attrNameLst>
                                          <p:attrName>style.rotation</p:attrName>
                                        </p:attrNameLst>
                                      </p:cBhvr>
                                      <p:tavLst>
                                        <p:tav tm="0">
                                          <p:val>
                                            <p:fltVal val="90"/>
                                          </p:val>
                                        </p:tav>
                                        <p:tav tm="100000">
                                          <p:val>
                                            <p:fltVal val="0"/>
                                          </p:val>
                                        </p:tav>
                                      </p:tavLst>
                                    </p:anim>
                                    <p:animEffect transition="in" filter="fade">
                                      <p:cBhvr>
                                        <p:cTn id="141" dur="1000"/>
                                        <p:tgtEl>
                                          <p:spTgt spid="76"/>
                                        </p:tgtEl>
                                      </p:cBhvr>
                                    </p:animEffect>
                                  </p:childTnLst>
                                </p:cTn>
                              </p:par>
                              <p:par>
                                <p:cTn id="142" presetID="31" presetClass="entr" presetSubtype="0" fill="hold" nodeType="withEffect">
                                  <p:stCondLst>
                                    <p:cond delay="500"/>
                                  </p:stCondLst>
                                  <p:childTnLst>
                                    <p:set>
                                      <p:cBhvr>
                                        <p:cTn id="143" dur="1" fill="hold">
                                          <p:stCondLst>
                                            <p:cond delay="0"/>
                                          </p:stCondLst>
                                        </p:cTn>
                                        <p:tgtEl>
                                          <p:spTgt spid="79"/>
                                        </p:tgtEl>
                                        <p:attrNameLst>
                                          <p:attrName>style.visibility</p:attrName>
                                        </p:attrNameLst>
                                      </p:cBhvr>
                                      <p:to>
                                        <p:strVal val="visible"/>
                                      </p:to>
                                    </p:set>
                                    <p:anim calcmode="lin" valueType="num">
                                      <p:cBhvr>
                                        <p:cTn id="144" dur="1000" fill="hold"/>
                                        <p:tgtEl>
                                          <p:spTgt spid="79"/>
                                        </p:tgtEl>
                                        <p:attrNameLst>
                                          <p:attrName>ppt_w</p:attrName>
                                        </p:attrNameLst>
                                      </p:cBhvr>
                                      <p:tavLst>
                                        <p:tav tm="0">
                                          <p:val>
                                            <p:fltVal val="0"/>
                                          </p:val>
                                        </p:tav>
                                        <p:tav tm="100000">
                                          <p:val>
                                            <p:strVal val="#ppt_w"/>
                                          </p:val>
                                        </p:tav>
                                      </p:tavLst>
                                    </p:anim>
                                    <p:anim calcmode="lin" valueType="num">
                                      <p:cBhvr>
                                        <p:cTn id="145" dur="1000" fill="hold"/>
                                        <p:tgtEl>
                                          <p:spTgt spid="79"/>
                                        </p:tgtEl>
                                        <p:attrNameLst>
                                          <p:attrName>ppt_h</p:attrName>
                                        </p:attrNameLst>
                                      </p:cBhvr>
                                      <p:tavLst>
                                        <p:tav tm="0">
                                          <p:val>
                                            <p:fltVal val="0"/>
                                          </p:val>
                                        </p:tav>
                                        <p:tav tm="100000">
                                          <p:val>
                                            <p:strVal val="#ppt_h"/>
                                          </p:val>
                                        </p:tav>
                                      </p:tavLst>
                                    </p:anim>
                                    <p:anim calcmode="lin" valueType="num">
                                      <p:cBhvr>
                                        <p:cTn id="146" dur="1000" fill="hold"/>
                                        <p:tgtEl>
                                          <p:spTgt spid="79"/>
                                        </p:tgtEl>
                                        <p:attrNameLst>
                                          <p:attrName>style.rotation</p:attrName>
                                        </p:attrNameLst>
                                      </p:cBhvr>
                                      <p:tavLst>
                                        <p:tav tm="0">
                                          <p:val>
                                            <p:fltVal val="90"/>
                                          </p:val>
                                        </p:tav>
                                        <p:tav tm="100000">
                                          <p:val>
                                            <p:fltVal val="0"/>
                                          </p:val>
                                        </p:tav>
                                      </p:tavLst>
                                    </p:anim>
                                    <p:animEffect transition="in" filter="fade">
                                      <p:cBhvr>
                                        <p:cTn id="147" dur="1000"/>
                                        <p:tgtEl>
                                          <p:spTgt spid="79"/>
                                        </p:tgtEl>
                                      </p:cBhvr>
                                    </p:animEffect>
                                  </p:childTnLst>
                                </p:cTn>
                              </p:par>
                              <p:par>
                                <p:cTn id="148" presetID="31" presetClass="entr" presetSubtype="0" fill="hold" nodeType="withEffect">
                                  <p:stCondLst>
                                    <p:cond delay="500"/>
                                  </p:stCondLst>
                                  <p:childTnLst>
                                    <p:set>
                                      <p:cBhvr>
                                        <p:cTn id="149" dur="1" fill="hold">
                                          <p:stCondLst>
                                            <p:cond delay="0"/>
                                          </p:stCondLst>
                                        </p:cTn>
                                        <p:tgtEl>
                                          <p:spTgt spid="55"/>
                                        </p:tgtEl>
                                        <p:attrNameLst>
                                          <p:attrName>style.visibility</p:attrName>
                                        </p:attrNameLst>
                                      </p:cBhvr>
                                      <p:to>
                                        <p:strVal val="visible"/>
                                      </p:to>
                                    </p:set>
                                    <p:anim calcmode="lin" valueType="num">
                                      <p:cBhvr>
                                        <p:cTn id="150" dur="1000" fill="hold"/>
                                        <p:tgtEl>
                                          <p:spTgt spid="55"/>
                                        </p:tgtEl>
                                        <p:attrNameLst>
                                          <p:attrName>ppt_w</p:attrName>
                                        </p:attrNameLst>
                                      </p:cBhvr>
                                      <p:tavLst>
                                        <p:tav tm="0">
                                          <p:val>
                                            <p:fltVal val="0"/>
                                          </p:val>
                                        </p:tav>
                                        <p:tav tm="100000">
                                          <p:val>
                                            <p:strVal val="#ppt_w"/>
                                          </p:val>
                                        </p:tav>
                                      </p:tavLst>
                                    </p:anim>
                                    <p:anim calcmode="lin" valueType="num">
                                      <p:cBhvr>
                                        <p:cTn id="151" dur="1000" fill="hold"/>
                                        <p:tgtEl>
                                          <p:spTgt spid="55"/>
                                        </p:tgtEl>
                                        <p:attrNameLst>
                                          <p:attrName>ppt_h</p:attrName>
                                        </p:attrNameLst>
                                      </p:cBhvr>
                                      <p:tavLst>
                                        <p:tav tm="0">
                                          <p:val>
                                            <p:fltVal val="0"/>
                                          </p:val>
                                        </p:tav>
                                        <p:tav tm="100000">
                                          <p:val>
                                            <p:strVal val="#ppt_h"/>
                                          </p:val>
                                        </p:tav>
                                      </p:tavLst>
                                    </p:anim>
                                    <p:anim calcmode="lin" valueType="num">
                                      <p:cBhvr>
                                        <p:cTn id="152" dur="1000" fill="hold"/>
                                        <p:tgtEl>
                                          <p:spTgt spid="55"/>
                                        </p:tgtEl>
                                        <p:attrNameLst>
                                          <p:attrName>style.rotation</p:attrName>
                                        </p:attrNameLst>
                                      </p:cBhvr>
                                      <p:tavLst>
                                        <p:tav tm="0">
                                          <p:val>
                                            <p:fltVal val="90"/>
                                          </p:val>
                                        </p:tav>
                                        <p:tav tm="100000">
                                          <p:val>
                                            <p:fltVal val="0"/>
                                          </p:val>
                                        </p:tav>
                                      </p:tavLst>
                                    </p:anim>
                                    <p:animEffect transition="in" filter="fade">
                                      <p:cBhvr>
                                        <p:cTn id="153" dur="1000"/>
                                        <p:tgtEl>
                                          <p:spTgt spid="55"/>
                                        </p:tgtEl>
                                      </p:cBhvr>
                                    </p:animEffect>
                                  </p:childTnLst>
                                </p:cTn>
                              </p:par>
                              <p:par>
                                <p:cTn id="154" presetID="31" presetClass="entr" presetSubtype="0" fill="hold" nodeType="withEffect">
                                  <p:stCondLst>
                                    <p:cond delay="500"/>
                                  </p:stCondLst>
                                  <p:childTnLst>
                                    <p:set>
                                      <p:cBhvr>
                                        <p:cTn id="155" dur="1" fill="hold">
                                          <p:stCondLst>
                                            <p:cond delay="0"/>
                                          </p:stCondLst>
                                        </p:cTn>
                                        <p:tgtEl>
                                          <p:spTgt spid="54"/>
                                        </p:tgtEl>
                                        <p:attrNameLst>
                                          <p:attrName>style.visibility</p:attrName>
                                        </p:attrNameLst>
                                      </p:cBhvr>
                                      <p:to>
                                        <p:strVal val="visible"/>
                                      </p:to>
                                    </p:set>
                                    <p:anim calcmode="lin" valueType="num">
                                      <p:cBhvr>
                                        <p:cTn id="156" dur="1000" fill="hold"/>
                                        <p:tgtEl>
                                          <p:spTgt spid="54"/>
                                        </p:tgtEl>
                                        <p:attrNameLst>
                                          <p:attrName>ppt_w</p:attrName>
                                        </p:attrNameLst>
                                      </p:cBhvr>
                                      <p:tavLst>
                                        <p:tav tm="0">
                                          <p:val>
                                            <p:fltVal val="0"/>
                                          </p:val>
                                        </p:tav>
                                        <p:tav tm="100000">
                                          <p:val>
                                            <p:strVal val="#ppt_w"/>
                                          </p:val>
                                        </p:tav>
                                      </p:tavLst>
                                    </p:anim>
                                    <p:anim calcmode="lin" valueType="num">
                                      <p:cBhvr>
                                        <p:cTn id="157" dur="1000" fill="hold"/>
                                        <p:tgtEl>
                                          <p:spTgt spid="54"/>
                                        </p:tgtEl>
                                        <p:attrNameLst>
                                          <p:attrName>ppt_h</p:attrName>
                                        </p:attrNameLst>
                                      </p:cBhvr>
                                      <p:tavLst>
                                        <p:tav tm="0">
                                          <p:val>
                                            <p:fltVal val="0"/>
                                          </p:val>
                                        </p:tav>
                                        <p:tav tm="100000">
                                          <p:val>
                                            <p:strVal val="#ppt_h"/>
                                          </p:val>
                                        </p:tav>
                                      </p:tavLst>
                                    </p:anim>
                                    <p:anim calcmode="lin" valueType="num">
                                      <p:cBhvr>
                                        <p:cTn id="158" dur="1000" fill="hold"/>
                                        <p:tgtEl>
                                          <p:spTgt spid="54"/>
                                        </p:tgtEl>
                                        <p:attrNameLst>
                                          <p:attrName>style.rotation</p:attrName>
                                        </p:attrNameLst>
                                      </p:cBhvr>
                                      <p:tavLst>
                                        <p:tav tm="0">
                                          <p:val>
                                            <p:fltVal val="90"/>
                                          </p:val>
                                        </p:tav>
                                        <p:tav tm="100000">
                                          <p:val>
                                            <p:fltVal val="0"/>
                                          </p:val>
                                        </p:tav>
                                      </p:tavLst>
                                    </p:anim>
                                    <p:animEffect transition="in" filter="fade">
                                      <p:cBhvr>
                                        <p:cTn id="159" dur="1000"/>
                                        <p:tgtEl>
                                          <p:spTgt spid="54"/>
                                        </p:tgtEl>
                                      </p:cBhvr>
                                    </p:animEffect>
                                  </p:childTnLst>
                                </p:cTn>
                              </p:par>
                              <p:par>
                                <p:cTn id="160" presetID="31" presetClass="entr" presetSubtype="0" fill="hold" nodeType="withEffect">
                                  <p:stCondLst>
                                    <p:cond delay="500"/>
                                  </p:stCondLst>
                                  <p:childTnLst>
                                    <p:set>
                                      <p:cBhvr>
                                        <p:cTn id="161" dur="1" fill="hold">
                                          <p:stCondLst>
                                            <p:cond delay="0"/>
                                          </p:stCondLst>
                                        </p:cTn>
                                        <p:tgtEl>
                                          <p:spTgt spid="56"/>
                                        </p:tgtEl>
                                        <p:attrNameLst>
                                          <p:attrName>style.visibility</p:attrName>
                                        </p:attrNameLst>
                                      </p:cBhvr>
                                      <p:to>
                                        <p:strVal val="visible"/>
                                      </p:to>
                                    </p:set>
                                    <p:anim calcmode="lin" valueType="num">
                                      <p:cBhvr>
                                        <p:cTn id="162" dur="1000" fill="hold"/>
                                        <p:tgtEl>
                                          <p:spTgt spid="56"/>
                                        </p:tgtEl>
                                        <p:attrNameLst>
                                          <p:attrName>ppt_w</p:attrName>
                                        </p:attrNameLst>
                                      </p:cBhvr>
                                      <p:tavLst>
                                        <p:tav tm="0">
                                          <p:val>
                                            <p:fltVal val="0"/>
                                          </p:val>
                                        </p:tav>
                                        <p:tav tm="100000">
                                          <p:val>
                                            <p:strVal val="#ppt_w"/>
                                          </p:val>
                                        </p:tav>
                                      </p:tavLst>
                                    </p:anim>
                                    <p:anim calcmode="lin" valueType="num">
                                      <p:cBhvr>
                                        <p:cTn id="163" dur="1000" fill="hold"/>
                                        <p:tgtEl>
                                          <p:spTgt spid="56"/>
                                        </p:tgtEl>
                                        <p:attrNameLst>
                                          <p:attrName>ppt_h</p:attrName>
                                        </p:attrNameLst>
                                      </p:cBhvr>
                                      <p:tavLst>
                                        <p:tav tm="0">
                                          <p:val>
                                            <p:fltVal val="0"/>
                                          </p:val>
                                        </p:tav>
                                        <p:tav tm="100000">
                                          <p:val>
                                            <p:strVal val="#ppt_h"/>
                                          </p:val>
                                        </p:tav>
                                      </p:tavLst>
                                    </p:anim>
                                    <p:anim calcmode="lin" valueType="num">
                                      <p:cBhvr>
                                        <p:cTn id="164" dur="1000" fill="hold"/>
                                        <p:tgtEl>
                                          <p:spTgt spid="56"/>
                                        </p:tgtEl>
                                        <p:attrNameLst>
                                          <p:attrName>style.rotation</p:attrName>
                                        </p:attrNameLst>
                                      </p:cBhvr>
                                      <p:tavLst>
                                        <p:tav tm="0">
                                          <p:val>
                                            <p:fltVal val="90"/>
                                          </p:val>
                                        </p:tav>
                                        <p:tav tm="100000">
                                          <p:val>
                                            <p:fltVal val="0"/>
                                          </p:val>
                                        </p:tav>
                                      </p:tavLst>
                                    </p:anim>
                                    <p:animEffect transition="in" filter="fade">
                                      <p:cBhvr>
                                        <p:cTn id="165" dur="1000"/>
                                        <p:tgtEl>
                                          <p:spTgt spid="56"/>
                                        </p:tgtEl>
                                      </p:cBhvr>
                                    </p:animEffect>
                                  </p:childTnLst>
                                </p:cTn>
                              </p:par>
                              <p:par>
                                <p:cTn id="166" presetID="31" presetClass="entr" presetSubtype="0" fill="hold" nodeType="withEffect">
                                  <p:stCondLst>
                                    <p:cond delay="500"/>
                                  </p:stCondLst>
                                  <p:childTnLst>
                                    <p:set>
                                      <p:cBhvr>
                                        <p:cTn id="167" dur="1" fill="hold">
                                          <p:stCondLst>
                                            <p:cond delay="0"/>
                                          </p:stCondLst>
                                        </p:cTn>
                                        <p:tgtEl>
                                          <p:spTgt spid="45"/>
                                        </p:tgtEl>
                                        <p:attrNameLst>
                                          <p:attrName>style.visibility</p:attrName>
                                        </p:attrNameLst>
                                      </p:cBhvr>
                                      <p:to>
                                        <p:strVal val="visible"/>
                                      </p:to>
                                    </p:set>
                                    <p:anim calcmode="lin" valueType="num">
                                      <p:cBhvr>
                                        <p:cTn id="168" dur="1000" fill="hold"/>
                                        <p:tgtEl>
                                          <p:spTgt spid="45"/>
                                        </p:tgtEl>
                                        <p:attrNameLst>
                                          <p:attrName>ppt_w</p:attrName>
                                        </p:attrNameLst>
                                      </p:cBhvr>
                                      <p:tavLst>
                                        <p:tav tm="0">
                                          <p:val>
                                            <p:fltVal val="0"/>
                                          </p:val>
                                        </p:tav>
                                        <p:tav tm="100000">
                                          <p:val>
                                            <p:strVal val="#ppt_w"/>
                                          </p:val>
                                        </p:tav>
                                      </p:tavLst>
                                    </p:anim>
                                    <p:anim calcmode="lin" valueType="num">
                                      <p:cBhvr>
                                        <p:cTn id="169" dur="1000" fill="hold"/>
                                        <p:tgtEl>
                                          <p:spTgt spid="45"/>
                                        </p:tgtEl>
                                        <p:attrNameLst>
                                          <p:attrName>ppt_h</p:attrName>
                                        </p:attrNameLst>
                                      </p:cBhvr>
                                      <p:tavLst>
                                        <p:tav tm="0">
                                          <p:val>
                                            <p:fltVal val="0"/>
                                          </p:val>
                                        </p:tav>
                                        <p:tav tm="100000">
                                          <p:val>
                                            <p:strVal val="#ppt_h"/>
                                          </p:val>
                                        </p:tav>
                                      </p:tavLst>
                                    </p:anim>
                                    <p:anim calcmode="lin" valueType="num">
                                      <p:cBhvr>
                                        <p:cTn id="170" dur="1000" fill="hold"/>
                                        <p:tgtEl>
                                          <p:spTgt spid="45"/>
                                        </p:tgtEl>
                                        <p:attrNameLst>
                                          <p:attrName>style.rotation</p:attrName>
                                        </p:attrNameLst>
                                      </p:cBhvr>
                                      <p:tavLst>
                                        <p:tav tm="0">
                                          <p:val>
                                            <p:fltVal val="90"/>
                                          </p:val>
                                        </p:tav>
                                        <p:tav tm="100000">
                                          <p:val>
                                            <p:fltVal val="0"/>
                                          </p:val>
                                        </p:tav>
                                      </p:tavLst>
                                    </p:anim>
                                    <p:animEffect transition="in" filter="fade">
                                      <p:cBhvr>
                                        <p:cTn id="171" dur="1000"/>
                                        <p:tgtEl>
                                          <p:spTgt spid="45"/>
                                        </p:tgtEl>
                                      </p:cBhvr>
                                    </p:animEffect>
                                  </p:childTnLst>
                                </p:cTn>
                              </p:par>
                              <p:par>
                                <p:cTn id="172" presetID="31" presetClass="entr" presetSubtype="0" fill="hold" nodeType="withEffect">
                                  <p:stCondLst>
                                    <p:cond delay="500"/>
                                  </p:stCondLst>
                                  <p:childTnLst>
                                    <p:set>
                                      <p:cBhvr>
                                        <p:cTn id="173" dur="1" fill="hold">
                                          <p:stCondLst>
                                            <p:cond delay="0"/>
                                          </p:stCondLst>
                                        </p:cTn>
                                        <p:tgtEl>
                                          <p:spTgt spid="49"/>
                                        </p:tgtEl>
                                        <p:attrNameLst>
                                          <p:attrName>style.visibility</p:attrName>
                                        </p:attrNameLst>
                                      </p:cBhvr>
                                      <p:to>
                                        <p:strVal val="visible"/>
                                      </p:to>
                                    </p:set>
                                    <p:anim calcmode="lin" valueType="num">
                                      <p:cBhvr>
                                        <p:cTn id="174" dur="1000" fill="hold"/>
                                        <p:tgtEl>
                                          <p:spTgt spid="49"/>
                                        </p:tgtEl>
                                        <p:attrNameLst>
                                          <p:attrName>ppt_w</p:attrName>
                                        </p:attrNameLst>
                                      </p:cBhvr>
                                      <p:tavLst>
                                        <p:tav tm="0">
                                          <p:val>
                                            <p:fltVal val="0"/>
                                          </p:val>
                                        </p:tav>
                                        <p:tav tm="100000">
                                          <p:val>
                                            <p:strVal val="#ppt_w"/>
                                          </p:val>
                                        </p:tav>
                                      </p:tavLst>
                                    </p:anim>
                                    <p:anim calcmode="lin" valueType="num">
                                      <p:cBhvr>
                                        <p:cTn id="175" dur="1000" fill="hold"/>
                                        <p:tgtEl>
                                          <p:spTgt spid="49"/>
                                        </p:tgtEl>
                                        <p:attrNameLst>
                                          <p:attrName>ppt_h</p:attrName>
                                        </p:attrNameLst>
                                      </p:cBhvr>
                                      <p:tavLst>
                                        <p:tav tm="0">
                                          <p:val>
                                            <p:fltVal val="0"/>
                                          </p:val>
                                        </p:tav>
                                        <p:tav tm="100000">
                                          <p:val>
                                            <p:strVal val="#ppt_h"/>
                                          </p:val>
                                        </p:tav>
                                      </p:tavLst>
                                    </p:anim>
                                    <p:anim calcmode="lin" valueType="num">
                                      <p:cBhvr>
                                        <p:cTn id="176" dur="1000" fill="hold"/>
                                        <p:tgtEl>
                                          <p:spTgt spid="49"/>
                                        </p:tgtEl>
                                        <p:attrNameLst>
                                          <p:attrName>style.rotation</p:attrName>
                                        </p:attrNameLst>
                                      </p:cBhvr>
                                      <p:tavLst>
                                        <p:tav tm="0">
                                          <p:val>
                                            <p:fltVal val="90"/>
                                          </p:val>
                                        </p:tav>
                                        <p:tav tm="100000">
                                          <p:val>
                                            <p:fltVal val="0"/>
                                          </p:val>
                                        </p:tav>
                                      </p:tavLst>
                                    </p:anim>
                                    <p:animEffect transition="in" filter="fade">
                                      <p:cBhvr>
                                        <p:cTn id="177" dur="1000"/>
                                        <p:tgtEl>
                                          <p:spTgt spid="49"/>
                                        </p:tgtEl>
                                      </p:cBhvr>
                                    </p:animEffect>
                                  </p:childTnLst>
                                </p:cTn>
                              </p:par>
                              <p:par>
                                <p:cTn id="178" presetID="31" presetClass="entr" presetSubtype="0" fill="hold" nodeType="withEffect">
                                  <p:stCondLst>
                                    <p:cond delay="500"/>
                                  </p:stCondLst>
                                  <p:childTnLst>
                                    <p:set>
                                      <p:cBhvr>
                                        <p:cTn id="179" dur="1" fill="hold">
                                          <p:stCondLst>
                                            <p:cond delay="0"/>
                                          </p:stCondLst>
                                        </p:cTn>
                                        <p:tgtEl>
                                          <p:spTgt spid="48"/>
                                        </p:tgtEl>
                                        <p:attrNameLst>
                                          <p:attrName>style.visibility</p:attrName>
                                        </p:attrNameLst>
                                      </p:cBhvr>
                                      <p:to>
                                        <p:strVal val="visible"/>
                                      </p:to>
                                    </p:set>
                                    <p:anim calcmode="lin" valueType="num">
                                      <p:cBhvr>
                                        <p:cTn id="180" dur="1000" fill="hold"/>
                                        <p:tgtEl>
                                          <p:spTgt spid="48"/>
                                        </p:tgtEl>
                                        <p:attrNameLst>
                                          <p:attrName>ppt_w</p:attrName>
                                        </p:attrNameLst>
                                      </p:cBhvr>
                                      <p:tavLst>
                                        <p:tav tm="0">
                                          <p:val>
                                            <p:fltVal val="0"/>
                                          </p:val>
                                        </p:tav>
                                        <p:tav tm="100000">
                                          <p:val>
                                            <p:strVal val="#ppt_w"/>
                                          </p:val>
                                        </p:tav>
                                      </p:tavLst>
                                    </p:anim>
                                    <p:anim calcmode="lin" valueType="num">
                                      <p:cBhvr>
                                        <p:cTn id="181" dur="1000" fill="hold"/>
                                        <p:tgtEl>
                                          <p:spTgt spid="48"/>
                                        </p:tgtEl>
                                        <p:attrNameLst>
                                          <p:attrName>ppt_h</p:attrName>
                                        </p:attrNameLst>
                                      </p:cBhvr>
                                      <p:tavLst>
                                        <p:tav tm="0">
                                          <p:val>
                                            <p:fltVal val="0"/>
                                          </p:val>
                                        </p:tav>
                                        <p:tav tm="100000">
                                          <p:val>
                                            <p:strVal val="#ppt_h"/>
                                          </p:val>
                                        </p:tav>
                                      </p:tavLst>
                                    </p:anim>
                                    <p:anim calcmode="lin" valueType="num">
                                      <p:cBhvr>
                                        <p:cTn id="182" dur="1000" fill="hold"/>
                                        <p:tgtEl>
                                          <p:spTgt spid="48"/>
                                        </p:tgtEl>
                                        <p:attrNameLst>
                                          <p:attrName>style.rotation</p:attrName>
                                        </p:attrNameLst>
                                      </p:cBhvr>
                                      <p:tavLst>
                                        <p:tav tm="0">
                                          <p:val>
                                            <p:fltVal val="90"/>
                                          </p:val>
                                        </p:tav>
                                        <p:tav tm="100000">
                                          <p:val>
                                            <p:fltVal val="0"/>
                                          </p:val>
                                        </p:tav>
                                      </p:tavLst>
                                    </p:anim>
                                    <p:animEffect transition="in" filter="fade">
                                      <p:cBhvr>
                                        <p:cTn id="183" dur="1000"/>
                                        <p:tgtEl>
                                          <p:spTgt spid="48"/>
                                        </p:tgtEl>
                                      </p:cBhvr>
                                    </p:animEffect>
                                  </p:childTnLst>
                                </p:cTn>
                              </p:par>
                              <p:par>
                                <p:cTn id="184" presetID="31" presetClass="entr" presetSubtype="0" fill="hold" nodeType="withEffect">
                                  <p:stCondLst>
                                    <p:cond delay="5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1000" fill="hold"/>
                                        <p:tgtEl>
                                          <p:spTgt spid="46"/>
                                        </p:tgtEl>
                                        <p:attrNameLst>
                                          <p:attrName>ppt_w</p:attrName>
                                        </p:attrNameLst>
                                      </p:cBhvr>
                                      <p:tavLst>
                                        <p:tav tm="0">
                                          <p:val>
                                            <p:fltVal val="0"/>
                                          </p:val>
                                        </p:tav>
                                        <p:tav tm="100000">
                                          <p:val>
                                            <p:strVal val="#ppt_w"/>
                                          </p:val>
                                        </p:tav>
                                      </p:tavLst>
                                    </p:anim>
                                    <p:anim calcmode="lin" valueType="num">
                                      <p:cBhvr>
                                        <p:cTn id="187" dur="1000" fill="hold"/>
                                        <p:tgtEl>
                                          <p:spTgt spid="46"/>
                                        </p:tgtEl>
                                        <p:attrNameLst>
                                          <p:attrName>ppt_h</p:attrName>
                                        </p:attrNameLst>
                                      </p:cBhvr>
                                      <p:tavLst>
                                        <p:tav tm="0">
                                          <p:val>
                                            <p:fltVal val="0"/>
                                          </p:val>
                                        </p:tav>
                                        <p:tav tm="100000">
                                          <p:val>
                                            <p:strVal val="#ppt_h"/>
                                          </p:val>
                                        </p:tav>
                                      </p:tavLst>
                                    </p:anim>
                                    <p:anim calcmode="lin" valueType="num">
                                      <p:cBhvr>
                                        <p:cTn id="188" dur="1000" fill="hold"/>
                                        <p:tgtEl>
                                          <p:spTgt spid="46"/>
                                        </p:tgtEl>
                                        <p:attrNameLst>
                                          <p:attrName>style.rotation</p:attrName>
                                        </p:attrNameLst>
                                      </p:cBhvr>
                                      <p:tavLst>
                                        <p:tav tm="0">
                                          <p:val>
                                            <p:fltVal val="90"/>
                                          </p:val>
                                        </p:tav>
                                        <p:tav tm="100000">
                                          <p:val>
                                            <p:fltVal val="0"/>
                                          </p:val>
                                        </p:tav>
                                      </p:tavLst>
                                    </p:anim>
                                    <p:animEffect transition="in" filter="fade">
                                      <p:cBhvr>
                                        <p:cTn id="189" dur="1000"/>
                                        <p:tgtEl>
                                          <p:spTgt spid="46"/>
                                        </p:tgtEl>
                                      </p:cBhvr>
                                    </p:animEffect>
                                  </p:childTnLst>
                                </p:cTn>
                              </p:par>
                              <p:par>
                                <p:cTn id="190" presetID="31" presetClass="entr" presetSubtype="0" fill="hold" nodeType="withEffect">
                                  <p:stCondLst>
                                    <p:cond delay="500"/>
                                  </p:stCondLst>
                                  <p:childTnLst>
                                    <p:set>
                                      <p:cBhvr>
                                        <p:cTn id="191" dur="1" fill="hold">
                                          <p:stCondLst>
                                            <p:cond delay="0"/>
                                          </p:stCondLst>
                                        </p:cTn>
                                        <p:tgtEl>
                                          <p:spTgt spid="47"/>
                                        </p:tgtEl>
                                        <p:attrNameLst>
                                          <p:attrName>style.visibility</p:attrName>
                                        </p:attrNameLst>
                                      </p:cBhvr>
                                      <p:to>
                                        <p:strVal val="visible"/>
                                      </p:to>
                                    </p:set>
                                    <p:anim calcmode="lin" valueType="num">
                                      <p:cBhvr>
                                        <p:cTn id="192" dur="1000" fill="hold"/>
                                        <p:tgtEl>
                                          <p:spTgt spid="47"/>
                                        </p:tgtEl>
                                        <p:attrNameLst>
                                          <p:attrName>ppt_w</p:attrName>
                                        </p:attrNameLst>
                                      </p:cBhvr>
                                      <p:tavLst>
                                        <p:tav tm="0">
                                          <p:val>
                                            <p:fltVal val="0"/>
                                          </p:val>
                                        </p:tav>
                                        <p:tav tm="100000">
                                          <p:val>
                                            <p:strVal val="#ppt_w"/>
                                          </p:val>
                                        </p:tav>
                                      </p:tavLst>
                                    </p:anim>
                                    <p:anim calcmode="lin" valueType="num">
                                      <p:cBhvr>
                                        <p:cTn id="193" dur="1000" fill="hold"/>
                                        <p:tgtEl>
                                          <p:spTgt spid="47"/>
                                        </p:tgtEl>
                                        <p:attrNameLst>
                                          <p:attrName>ppt_h</p:attrName>
                                        </p:attrNameLst>
                                      </p:cBhvr>
                                      <p:tavLst>
                                        <p:tav tm="0">
                                          <p:val>
                                            <p:fltVal val="0"/>
                                          </p:val>
                                        </p:tav>
                                        <p:tav tm="100000">
                                          <p:val>
                                            <p:strVal val="#ppt_h"/>
                                          </p:val>
                                        </p:tav>
                                      </p:tavLst>
                                    </p:anim>
                                    <p:anim calcmode="lin" valueType="num">
                                      <p:cBhvr>
                                        <p:cTn id="194" dur="1000" fill="hold"/>
                                        <p:tgtEl>
                                          <p:spTgt spid="47"/>
                                        </p:tgtEl>
                                        <p:attrNameLst>
                                          <p:attrName>style.rotation</p:attrName>
                                        </p:attrNameLst>
                                      </p:cBhvr>
                                      <p:tavLst>
                                        <p:tav tm="0">
                                          <p:val>
                                            <p:fltVal val="90"/>
                                          </p:val>
                                        </p:tav>
                                        <p:tav tm="100000">
                                          <p:val>
                                            <p:fltVal val="0"/>
                                          </p:val>
                                        </p:tav>
                                      </p:tavLst>
                                    </p:anim>
                                    <p:animEffect transition="in" filter="fade">
                                      <p:cBhvr>
                                        <p:cTn id="195" dur="1000"/>
                                        <p:tgtEl>
                                          <p:spTgt spid="47"/>
                                        </p:tgtEl>
                                      </p:cBhvr>
                                    </p:animEffect>
                                  </p:childTnLst>
                                </p:cTn>
                              </p:par>
                              <p:par>
                                <p:cTn id="196" presetID="31" presetClass="entr" presetSubtype="0" fill="hold" nodeType="withEffect">
                                  <p:stCondLst>
                                    <p:cond delay="500"/>
                                  </p:stCondLst>
                                  <p:childTnLst>
                                    <p:set>
                                      <p:cBhvr>
                                        <p:cTn id="197" dur="1" fill="hold">
                                          <p:stCondLst>
                                            <p:cond delay="0"/>
                                          </p:stCondLst>
                                        </p:cTn>
                                        <p:tgtEl>
                                          <p:spTgt spid="52"/>
                                        </p:tgtEl>
                                        <p:attrNameLst>
                                          <p:attrName>style.visibility</p:attrName>
                                        </p:attrNameLst>
                                      </p:cBhvr>
                                      <p:to>
                                        <p:strVal val="visible"/>
                                      </p:to>
                                    </p:set>
                                    <p:anim calcmode="lin" valueType="num">
                                      <p:cBhvr>
                                        <p:cTn id="198" dur="1000" fill="hold"/>
                                        <p:tgtEl>
                                          <p:spTgt spid="52"/>
                                        </p:tgtEl>
                                        <p:attrNameLst>
                                          <p:attrName>ppt_w</p:attrName>
                                        </p:attrNameLst>
                                      </p:cBhvr>
                                      <p:tavLst>
                                        <p:tav tm="0">
                                          <p:val>
                                            <p:fltVal val="0"/>
                                          </p:val>
                                        </p:tav>
                                        <p:tav tm="100000">
                                          <p:val>
                                            <p:strVal val="#ppt_w"/>
                                          </p:val>
                                        </p:tav>
                                      </p:tavLst>
                                    </p:anim>
                                    <p:anim calcmode="lin" valueType="num">
                                      <p:cBhvr>
                                        <p:cTn id="199" dur="1000" fill="hold"/>
                                        <p:tgtEl>
                                          <p:spTgt spid="52"/>
                                        </p:tgtEl>
                                        <p:attrNameLst>
                                          <p:attrName>ppt_h</p:attrName>
                                        </p:attrNameLst>
                                      </p:cBhvr>
                                      <p:tavLst>
                                        <p:tav tm="0">
                                          <p:val>
                                            <p:fltVal val="0"/>
                                          </p:val>
                                        </p:tav>
                                        <p:tav tm="100000">
                                          <p:val>
                                            <p:strVal val="#ppt_h"/>
                                          </p:val>
                                        </p:tav>
                                      </p:tavLst>
                                    </p:anim>
                                    <p:anim calcmode="lin" valueType="num">
                                      <p:cBhvr>
                                        <p:cTn id="200" dur="1000" fill="hold"/>
                                        <p:tgtEl>
                                          <p:spTgt spid="52"/>
                                        </p:tgtEl>
                                        <p:attrNameLst>
                                          <p:attrName>style.rotation</p:attrName>
                                        </p:attrNameLst>
                                      </p:cBhvr>
                                      <p:tavLst>
                                        <p:tav tm="0">
                                          <p:val>
                                            <p:fltVal val="90"/>
                                          </p:val>
                                        </p:tav>
                                        <p:tav tm="100000">
                                          <p:val>
                                            <p:fltVal val="0"/>
                                          </p:val>
                                        </p:tav>
                                      </p:tavLst>
                                    </p:anim>
                                    <p:animEffect transition="in" filter="fade">
                                      <p:cBhvr>
                                        <p:cTn id="201" dur="1000"/>
                                        <p:tgtEl>
                                          <p:spTgt spid="52"/>
                                        </p:tgtEl>
                                      </p:cBhvr>
                                    </p:animEffect>
                                  </p:childTnLst>
                                </p:cTn>
                              </p:par>
                              <p:par>
                                <p:cTn id="202" presetID="53" presetClass="entr" presetSubtype="16" fill="hold" grpId="0" nodeType="withEffect">
                                  <p:stCondLst>
                                    <p:cond delay="1000"/>
                                  </p:stCondLst>
                                  <p:childTnLst>
                                    <p:set>
                                      <p:cBhvr>
                                        <p:cTn id="203" dur="1" fill="hold">
                                          <p:stCondLst>
                                            <p:cond delay="0"/>
                                          </p:stCondLst>
                                        </p:cTn>
                                        <p:tgtEl>
                                          <p:spTgt spid="37"/>
                                        </p:tgtEl>
                                        <p:attrNameLst>
                                          <p:attrName>style.visibility</p:attrName>
                                        </p:attrNameLst>
                                      </p:cBhvr>
                                      <p:to>
                                        <p:strVal val="visible"/>
                                      </p:to>
                                    </p:set>
                                    <p:anim calcmode="lin" valueType="num">
                                      <p:cBhvr>
                                        <p:cTn id="204" dur="500" fill="hold"/>
                                        <p:tgtEl>
                                          <p:spTgt spid="37"/>
                                        </p:tgtEl>
                                        <p:attrNameLst>
                                          <p:attrName>ppt_w</p:attrName>
                                        </p:attrNameLst>
                                      </p:cBhvr>
                                      <p:tavLst>
                                        <p:tav tm="0">
                                          <p:val>
                                            <p:fltVal val="0"/>
                                          </p:val>
                                        </p:tav>
                                        <p:tav tm="100000">
                                          <p:val>
                                            <p:strVal val="#ppt_w"/>
                                          </p:val>
                                        </p:tav>
                                      </p:tavLst>
                                    </p:anim>
                                    <p:anim calcmode="lin" valueType="num">
                                      <p:cBhvr>
                                        <p:cTn id="205" dur="500" fill="hold"/>
                                        <p:tgtEl>
                                          <p:spTgt spid="37"/>
                                        </p:tgtEl>
                                        <p:attrNameLst>
                                          <p:attrName>ppt_h</p:attrName>
                                        </p:attrNameLst>
                                      </p:cBhvr>
                                      <p:tavLst>
                                        <p:tav tm="0">
                                          <p:val>
                                            <p:fltVal val="0"/>
                                          </p:val>
                                        </p:tav>
                                        <p:tav tm="100000">
                                          <p:val>
                                            <p:strVal val="#ppt_h"/>
                                          </p:val>
                                        </p:tav>
                                      </p:tavLst>
                                    </p:anim>
                                    <p:animEffect transition="in" filter="fade">
                                      <p:cBhvr>
                                        <p:cTn id="206" dur="500"/>
                                        <p:tgtEl>
                                          <p:spTgt spid="37"/>
                                        </p:tgtEl>
                                      </p:cBhvr>
                                    </p:animEffect>
                                  </p:childTnLst>
                                </p:cTn>
                              </p:par>
                              <p:par>
                                <p:cTn id="207" presetID="53" presetClass="entr" presetSubtype="16" fill="hold" grpId="0" nodeType="withEffect">
                                  <p:stCondLst>
                                    <p:cond delay="1000"/>
                                  </p:stCondLst>
                                  <p:childTnLst>
                                    <p:set>
                                      <p:cBhvr>
                                        <p:cTn id="208" dur="1" fill="hold">
                                          <p:stCondLst>
                                            <p:cond delay="0"/>
                                          </p:stCondLst>
                                        </p:cTn>
                                        <p:tgtEl>
                                          <p:spTgt spid="40"/>
                                        </p:tgtEl>
                                        <p:attrNameLst>
                                          <p:attrName>style.visibility</p:attrName>
                                        </p:attrNameLst>
                                      </p:cBhvr>
                                      <p:to>
                                        <p:strVal val="visible"/>
                                      </p:to>
                                    </p:set>
                                    <p:anim calcmode="lin" valueType="num">
                                      <p:cBhvr>
                                        <p:cTn id="209" dur="500" fill="hold"/>
                                        <p:tgtEl>
                                          <p:spTgt spid="40"/>
                                        </p:tgtEl>
                                        <p:attrNameLst>
                                          <p:attrName>ppt_w</p:attrName>
                                        </p:attrNameLst>
                                      </p:cBhvr>
                                      <p:tavLst>
                                        <p:tav tm="0">
                                          <p:val>
                                            <p:fltVal val="0"/>
                                          </p:val>
                                        </p:tav>
                                        <p:tav tm="100000">
                                          <p:val>
                                            <p:strVal val="#ppt_w"/>
                                          </p:val>
                                        </p:tav>
                                      </p:tavLst>
                                    </p:anim>
                                    <p:anim calcmode="lin" valueType="num">
                                      <p:cBhvr>
                                        <p:cTn id="210" dur="500" fill="hold"/>
                                        <p:tgtEl>
                                          <p:spTgt spid="40"/>
                                        </p:tgtEl>
                                        <p:attrNameLst>
                                          <p:attrName>ppt_h</p:attrName>
                                        </p:attrNameLst>
                                      </p:cBhvr>
                                      <p:tavLst>
                                        <p:tav tm="0">
                                          <p:val>
                                            <p:fltVal val="0"/>
                                          </p:val>
                                        </p:tav>
                                        <p:tav tm="100000">
                                          <p:val>
                                            <p:strVal val="#ppt_h"/>
                                          </p:val>
                                        </p:tav>
                                      </p:tavLst>
                                    </p:anim>
                                    <p:animEffect transition="in" filter="fade">
                                      <p:cBhvr>
                                        <p:cTn id="211" dur="500"/>
                                        <p:tgtEl>
                                          <p:spTgt spid="40"/>
                                        </p:tgtEl>
                                      </p:cBhvr>
                                    </p:animEffect>
                                  </p:childTnLst>
                                </p:cTn>
                              </p:par>
                              <p:par>
                                <p:cTn id="212" presetID="53" presetClass="entr" presetSubtype="16" fill="hold" grpId="0" nodeType="withEffect">
                                  <p:stCondLst>
                                    <p:cond delay="1000"/>
                                  </p:stCondLst>
                                  <p:childTnLst>
                                    <p:set>
                                      <p:cBhvr>
                                        <p:cTn id="213" dur="1" fill="hold">
                                          <p:stCondLst>
                                            <p:cond delay="0"/>
                                          </p:stCondLst>
                                        </p:cTn>
                                        <p:tgtEl>
                                          <p:spTgt spid="42"/>
                                        </p:tgtEl>
                                        <p:attrNameLst>
                                          <p:attrName>style.visibility</p:attrName>
                                        </p:attrNameLst>
                                      </p:cBhvr>
                                      <p:to>
                                        <p:strVal val="visible"/>
                                      </p:to>
                                    </p:set>
                                    <p:anim calcmode="lin" valueType="num">
                                      <p:cBhvr>
                                        <p:cTn id="214" dur="500" fill="hold"/>
                                        <p:tgtEl>
                                          <p:spTgt spid="42"/>
                                        </p:tgtEl>
                                        <p:attrNameLst>
                                          <p:attrName>ppt_w</p:attrName>
                                        </p:attrNameLst>
                                      </p:cBhvr>
                                      <p:tavLst>
                                        <p:tav tm="0">
                                          <p:val>
                                            <p:fltVal val="0"/>
                                          </p:val>
                                        </p:tav>
                                        <p:tav tm="100000">
                                          <p:val>
                                            <p:strVal val="#ppt_w"/>
                                          </p:val>
                                        </p:tav>
                                      </p:tavLst>
                                    </p:anim>
                                    <p:anim calcmode="lin" valueType="num">
                                      <p:cBhvr>
                                        <p:cTn id="215" dur="500" fill="hold"/>
                                        <p:tgtEl>
                                          <p:spTgt spid="42"/>
                                        </p:tgtEl>
                                        <p:attrNameLst>
                                          <p:attrName>ppt_h</p:attrName>
                                        </p:attrNameLst>
                                      </p:cBhvr>
                                      <p:tavLst>
                                        <p:tav tm="0">
                                          <p:val>
                                            <p:fltVal val="0"/>
                                          </p:val>
                                        </p:tav>
                                        <p:tav tm="100000">
                                          <p:val>
                                            <p:strVal val="#ppt_h"/>
                                          </p:val>
                                        </p:tav>
                                      </p:tavLst>
                                    </p:anim>
                                    <p:animEffect transition="in" filter="fade">
                                      <p:cBhvr>
                                        <p:cTn id="216" dur="500"/>
                                        <p:tgtEl>
                                          <p:spTgt spid="42"/>
                                        </p:tgtEl>
                                      </p:cBhvr>
                                    </p:animEffect>
                                  </p:childTnLst>
                                </p:cTn>
                              </p:par>
                              <p:par>
                                <p:cTn id="217" presetID="53" presetClass="entr" presetSubtype="16" fill="hold" grpId="0" nodeType="withEffect">
                                  <p:stCondLst>
                                    <p:cond delay="1000"/>
                                  </p:stCondLst>
                                  <p:childTnLst>
                                    <p:set>
                                      <p:cBhvr>
                                        <p:cTn id="218" dur="1" fill="hold">
                                          <p:stCondLst>
                                            <p:cond delay="0"/>
                                          </p:stCondLst>
                                        </p:cTn>
                                        <p:tgtEl>
                                          <p:spTgt spid="43"/>
                                        </p:tgtEl>
                                        <p:attrNameLst>
                                          <p:attrName>style.visibility</p:attrName>
                                        </p:attrNameLst>
                                      </p:cBhvr>
                                      <p:to>
                                        <p:strVal val="visible"/>
                                      </p:to>
                                    </p:set>
                                    <p:anim calcmode="lin" valueType="num">
                                      <p:cBhvr>
                                        <p:cTn id="219" dur="500" fill="hold"/>
                                        <p:tgtEl>
                                          <p:spTgt spid="43"/>
                                        </p:tgtEl>
                                        <p:attrNameLst>
                                          <p:attrName>ppt_w</p:attrName>
                                        </p:attrNameLst>
                                      </p:cBhvr>
                                      <p:tavLst>
                                        <p:tav tm="0">
                                          <p:val>
                                            <p:fltVal val="0"/>
                                          </p:val>
                                        </p:tav>
                                        <p:tav tm="100000">
                                          <p:val>
                                            <p:strVal val="#ppt_w"/>
                                          </p:val>
                                        </p:tav>
                                      </p:tavLst>
                                    </p:anim>
                                    <p:anim calcmode="lin" valueType="num">
                                      <p:cBhvr>
                                        <p:cTn id="220" dur="500" fill="hold"/>
                                        <p:tgtEl>
                                          <p:spTgt spid="43"/>
                                        </p:tgtEl>
                                        <p:attrNameLst>
                                          <p:attrName>ppt_h</p:attrName>
                                        </p:attrNameLst>
                                      </p:cBhvr>
                                      <p:tavLst>
                                        <p:tav tm="0">
                                          <p:val>
                                            <p:fltVal val="0"/>
                                          </p:val>
                                        </p:tav>
                                        <p:tav tm="100000">
                                          <p:val>
                                            <p:strVal val="#ppt_h"/>
                                          </p:val>
                                        </p:tav>
                                      </p:tavLst>
                                    </p:anim>
                                    <p:animEffect transition="in" filter="fade">
                                      <p:cBhvr>
                                        <p:cTn id="221" dur="500"/>
                                        <p:tgtEl>
                                          <p:spTgt spid="43"/>
                                        </p:tgtEl>
                                      </p:cBhvr>
                                    </p:animEffect>
                                  </p:childTnLst>
                                </p:cTn>
                              </p:par>
                              <p:par>
                                <p:cTn id="222" presetID="53" presetClass="entr" presetSubtype="16" fill="hold" grpId="0" nodeType="withEffect">
                                  <p:stCondLst>
                                    <p:cond delay="1000"/>
                                  </p:stCondLst>
                                  <p:childTnLst>
                                    <p:set>
                                      <p:cBhvr>
                                        <p:cTn id="223" dur="1" fill="hold">
                                          <p:stCondLst>
                                            <p:cond delay="0"/>
                                          </p:stCondLst>
                                        </p:cTn>
                                        <p:tgtEl>
                                          <p:spTgt spid="12"/>
                                        </p:tgtEl>
                                        <p:attrNameLst>
                                          <p:attrName>style.visibility</p:attrName>
                                        </p:attrNameLst>
                                      </p:cBhvr>
                                      <p:to>
                                        <p:strVal val="visible"/>
                                      </p:to>
                                    </p:set>
                                    <p:anim calcmode="lin" valueType="num">
                                      <p:cBhvr>
                                        <p:cTn id="224" dur="500" fill="hold"/>
                                        <p:tgtEl>
                                          <p:spTgt spid="12"/>
                                        </p:tgtEl>
                                        <p:attrNameLst>
                                          <p:attrName>ppt_w</p:attrName>
                                        </p:attrNameLst>
                                      </p:cBhvr>
                                      <p:tavLst>
                                        <p:tav tm="0">
                                          <p:val>
                                            <p:fltVal val="0"/>
                                          </p:val>
                                        </p:tav>
                                        <p:tav tm="100000">
                                          <p:val>
                                            <p:strVal val="#ppt_w"/>
                                          </p:val>
                                        </p:tav>
                                      </p:tavLst>
                                    </p:anim>
                                    <p:anim calcmode="lin" valueType="num">
                                      <p:cBhvr>
                                        <p:cTn id="225" dur="500" fill="hold"/>
                                        <p:tgtEl>
                                          <p:spTgt spid="12"/>
                                        </p:tgtEl>
                                        <p:attrNameLst>
                                          <p:attrName>ppt_h</p:attrName>
                                        </p:attrNameLst>
                                      </p:cBhvr>
                                      <p:tavLst>
                                        <p:tav tm="0">
                                          <p:val>
                                            <p:fltVal val="0"/>
                                          </p:val>
                                        </p:tav>
                                        <p:tav tm="100000">
                                          <p:val>
                                            <p:strVal val="#ppt_h"/>
                                          </p:val>
                                        </p:tav>
                                      </p:tavLst>
                                    </p:anim>
                                    <p:animEffect transition="in" filter="fade">
                                      <p:cBhvr>
                                        <p:cTn id="226" dur="500"/>
                                        <p:tgtEl>
                                          <p:spTgt spid="12"/>
                                        </p:tgtEl>
                                      </p:cBhvr>
                                    </p:animEffect>
                                  </p:childTnLst>
                                </p:cTn>
                              </p:par>
                              <p:par>
                                <p:cTn id="227" presetID="53" presetClass="entr" presetSubtype="16" fill="hold" grpId="0" nodeType="withEffect">
                                  <p:stCondLst>
                                    <p:cond delay="1000"/>
                                  </p:stCondLst>
                                  <p:childTnLst>
                                    <p:set>
                                      <p:cBhvr>
                                        <p:cTn id="228" dur="1" fill="hold">
                                          <p:stCondLst>
                                            <p:cond delay="0"/>
                                          </p:stCondLst>
                                        </p:cTn>
                                        <p:tgtEl>
                                          <p:spTgt spid="13"/>
                                        </p:tgtEl>
                                        <p:attrNameLst>
                                          <p:attrName>style.visibility</p:attrName>
                                        </p:attrNameLst>
                                      </p:cBhvr>
                                      <p:to>
                                        <p:strVal val="visible"/>
                                      </p:to>
                                    </p:set>
                                    <p:anim calcmode="lin" valueType="num">
                                      <p:cBhvr>
                                        <p:cTn id="229" dur="500" fill="hold"/>
                                        <p:tgtEl>
                                          <p:spTgt spid="13"/>
                                        </p:tgtEl>
                                        <p:attrNameLst>
                                          <p:attrName>ppt_w</p:attrName>
                                        </p:attrNameLst>
                                      </p:cBhvr>
                                      <p:tavLst>
                                        <p:tav tm="0">
                                          <p:val>
                                            <p:fltVal val="0"/>
                                          </p:val>
                                        </p:tav>
                                        <p:tav tm="100000">
                                          <p:val>
                                            <p:strVal val="#ppt_w"/>
                                          </p:val>
                                        </p:tav>
                                      </p:tavLst>
                                    </p:anim>
                                    <p:anim calcmode="lin" valueType="num">
                                      <p:cBhvr>
                                        <p:cTn id="230" dur="500" fill="hold"/>
                                        <p:tgtEl>
                                          <p:spTgt spid="13"/>
                                        </p:tgtEl>
                                        <p:attrNameLst>
                                          <p:attrName>ppt_h</p:attrName>
                                        </p:attrNameLst>
                                      </p:cBhvr>
                                      <p:tavLst>
                                        <p:tav tm="0">
                                          <p:val>
                                            <p:fltVal val="0"/>
                                          </p:val>
                                        </p:tav>
                                        <p:tav tm="100000">
                                          <p:val>
                                            <p:strVal val="#ppt_h"/>
                                          </p:val>
                                        </p:tav>
                                      </p:tavLst>
                                    </p:anim>
                                    <p:animEffect transition="in" filter="fade">
                                      <p:cBhvr>
                                        <p:cTn id="231" dur="500"/>
                                        <p:tgtEl>
                                          <p:spTgt spid="13"/>
                                        </p:tgtEl>
                                      </p:cBhvr>
                                    </p:animEffect>
                                  </p:childTnLst>
                                </p:cTn>
                              </p:par>
                              <p:par>
                                <p:cTn id="232" presetID="53" presetClass="entr" presetSubtype="16" fill="hold" grpId="0" nodeType="withEffect">
                                  <p:stCondLst>
                                    <p:cond delay="1000"/>
                                  </p:stCondLst>
                                  <p:childTnLst>
                                    <p:set>
                                      <p:cBhvr>
                                        <p:cTn id="233" dur="1" fill="hold">
                                          <p:stCondLst>
                                            <p:cond delay="0"/>
                                          </p:stCondLst>
                                        </p:cTn>
                                        <p:tgtEl>
                                          <p:spTgt spid="6"/>
                                        </p:tgtEl>
                                        <p:attrNameLst>
                                          <p:attrName>style.visibility</p:attrName>
                                        </p:attrNameLst>
                                      </p:cBhvr>
                                      <p:to>
                                        <p:strVal val="visible"/>
                                      </p:to>
                                    </p:set>
                                    <p:anim calcmode="lin" valueType="num">
                                      <p:cBhvr>
                                        <p:cTn id="234" dur="500" fill="hold"/>
                                        <p:tgtEl>
                                          <p:spTgt spid="6"/>
                                        </p:tgtEl>
                                        <p:attrNameLst>
                                          <p:attrName>ppt_w</p:attrName>
                                        </p:attrNameLst>
                                      </p:cBhvr>
                                      <p:tavLst>
                                        <p:tav tm="0">
                                          <p:val>
                                            <p:fltVal val="0"/>
                                          </p:val>
                                        </p:tav>
                                        <p:tav tm="100000">
                                          <p:val>
                                            <p:strVal val="#ppt_w"/>
                                          </p:val>
                                        </p:tav>
                                      </p:tavLst>
                                    </p:anim>
                                    <p:anim calcmode="lin" valueType="num">
                                      <p:cBhvr>
                                        <p:cTn id="235" dur="500" fill="hold"/>
                                        <p:tgtEl>
                                          <p:spTgt spid="6"/>
                                        </p:tgtEl>
                                        <p:attrNameLst>
                                          <p:attrName>ppt_h</p:attrName>
                                        </p:attrNameLst>
                                      </p:cBhvr>
                                      <p:tavLst>
                                        <p:tav tm="0">
                                          <p:val>
                                            <p:fltVal val="0"/>
                                          </p:val>
                                        </p:tav>
                                        <p:tav tm="100000">
                                          <p:val>
                                            <p:strVal val="#ppt_h"/>
                                          </p:val>
                                        </p:tav>
                                      </p:tavLst>
                                    </p:anim>
                                    <p:animEffect transition="in" filter="fade">
                                      <p:cBhvr>
                                        <p:cTn id="236" dur="500"/>
                                        <p:tgtEl>
                                          <p:spTgt spid="6"/>
                                        </p:tgtEl>
                                      </p:cBhvr>
                                    </p:animEffect>
                                  </p:childTnLst>
                                </p:cTn>
                              </p:par>
                              <p:par>
                                <p:cTn id="237" presetID="53" presetClass="entr" presetSubtype="16" fill="hold" grpId="0" nodeType="withEffect">
                                  <p:stCondLst>
                                    <p:cond delay="1000"/>
                                  </p:stCondLst>
                                  <p:childTnLst>
                                    <p:set>
                                      <p:cBhvr>
                                        <p:cTn id="238" dur="1" fill="hold">
                                          <p:stCondLst>
                                            <p:cond delay="0"/>
                                          </p:stCondLst>
                                        </p:cTn>
                                        <p:tgtEl>
                                          <p:spTgt spid="7"/>
                                        </p:tgtEl>
                                        <p:attrNameLst>
                                          <p:attrName>style.visibility</p:attrName>
                                        </p:attrNameLst>
                                      </p:cBhvr>
                                      <p:to>
                                        <p:strVal val="visible"/>
                                      </p:to>
                                    </p:set>
                                    <p:anim calcmode="lin" valueType="num">
                                      <p:cBhvr>
                                        <p:cTn id="239" dur="500" fill="hold"/>
                                        <p:tgtEl>
                                          <p:spTgt spid="7"/>
                                        </p:tgtEl>
                                        <p:attrNameLst>
                                          <p:attrName>ppt_w</p:attrName>
                                        </p:attrNameLst>
                                      </p:cBhvr>
                                      <p:tavLst>
                                        <p:tav tm="0">
                                          <p:val>
                                            <p:fltVal val="0"/>
                                          </p:val>
                                        </p:tav>
                                        <p:tav tm="100000">
                                          <p:val>
                                            <p:strVal val="#ppt_w"/>
                                          </p:val>
                                        </p:tav>
                                      </p:tavLst>
                                    </p:anim>
                                    <p:anim calcmode="lin" valueType="num">
                                      <p:cBhvr>
                                        <p:cTn id="240" dur="500" fill="hold"/>
                                        <p:tgtEl>
                                          <p:spTgt spid="7"/>
                                        </p:tgtEl>
                                        <p:attrNameLst>
                                          <p:attrName>ppt_h</p:attrName>
                                        </p:attrNameLst>
                                      </p:cBhvr>
                                      <p:tavLst>
                                        <p:tav tm="0">
                                          <p:val>
                                            <p:fltVal val="0"/>
                                          </p:val>
                                        </p:tav>
                                        <p:tav tm="100000">
                                          <p:val>
                                            <p:strVal val="#ppt_h"/>
                                          </p:val>
                                        </p:tav>
                                      </p:tavLst>
                                    </p:anim>
                                    <p:animEffect transition="in" filter="fade">
                                      <p:cBhvr>
                                        <p:cTn id="241" dur="500"/>
                                        <p:tgtEl>
                                          <p:spTgt spid="7"/>
                                        </p:tgtEl>
                                      </p:cBhvr>
                                    </p:animEffect>
                                  </p:childTnLst>
                                </p:cTn>
                              </p:par>
                              <p:par>
                                <p:cTn id="242" presetID="53" presetClass="entr" presetSubtype="16" fill="hold" grpId="0" nodeType="withEffect">
                                  <p:stCondLst>
                                    <p:cond delay="1000"/>
                                  </p:stCondLst>
                                  <p:childTnLst>
                                    <p:set>
                                      <p:cBhvr>
                                        <p:cTn id="243" dur="1" fill="hold">
                                          <p:stCondLst>
                                            <p:cond delay="0"/>
                                          </p:stCondLst>
                                        </p:cTn>
                                        <p:tgtEl>
                                          <p:spTgt spid="18"/>
                                        </p:tgtEl>
                                        <p:attrNameLst>
                                          <p:attrName>style.visibility</p:attrName>
                                        </p:attrNameLst>
                                      </p:cBhvr>
                                      <p:to>
                                        <p:strVal val="visible"/>
                                      </p:to>
                                    </p:set>
                                    <p:anim calcmode="lin" valueType="num">
                                      <p:cBhvr>
                                        <p:cTn id="244" dur="500" fill="hold"/>
                                        <p:tgtEl>
                                          <p:spTgt spid="18"/>
                                        </p:tgtEl>
                                        <p:attrNameLst>
                                          <p:attrName>ppt_w</p:attrName>
                                        </p:attrNameLst>
                                      </p:cBhvr>
                                      <p:tavLst>
                                        <p:tav tm="0">
                                          <p:val>
                                            <p:fltVal val="0"/>
                                          </p:val>
                                        </p:tav>
                                        <p:tav tm="100000">
                                          <p:val>
                                            <p:strVal val="#ppt_w"/>
                                          </p:val>
                                        </p:tav>
                                      </p:tavLst>
                                    </p:anim>
                                    <p:anim calcmode="lin" valueType="num">
                                      <p:cBhvr>
                                        <p:cTn id="245" dur="500" fill="hold"/>
                                        <p:tgtEl>
                                          <p:spTgt spid="18"/>
                                        </p:tgtEl>
                                        <p:attrNameLst>
                                          <p:attrName>ppt_h</p:attrName>
                                        </p:attrNameLst>
                                      </p:cBhvr>
                                      <p:tavLst>
                                        <p:tav tm="0">
                                          <p:val>
                                            <p:fltVal val="0"/>
                                          </p:val>
                                        </p:tav>
                                        <p:tav tm="100000">
                                          <p:val>
                                            <p:strVal val="#ppt_h"/>
                                          </p:val>
                                        </p:tav>
                                      </p:tavLst>
                                    </p:anim>
                                    <p:animEffect transition="in" filter="fade">
                                      <p:cBhvr>
                                        <p:cTn id="246" dur="500"/>
                                        <p:tgtEl>
                                          <p:spTgt spid="18"/>
                                        </p:tgtEl>
                                      </p:cBhvr>
                                    </p:animEffect>
                                  </p:childTnLst>
                                </p:cTn>
                              </p:par>
                              <p:par>
                                <p:cTn id="247" presetID="53" presetClass="entr" presetSubtype="16" fill="hold" grpId="0" nodeType="withEffect">
                                  <p:stCondLst>
                                    <p:cond delay="1000"/>
                                  </p:stCondLst>
                                  <p:childTnLst>
                                    <p:set>
                                      <p:cBhvr>
                                        <p:cTn id="248" dur="1" fill="hold">
                                          <p:stCondLst>
                                            <p:cond delay="0"/>
                                          </p:stCondLst>
                                        </p:cTn>
                                        <p:tgtEl>
                                          <p:spTgt spid="8"/>
                                        </p:tgtEl>
                                        <p:attrNameLst>
                                          <p:attrName>style.visibility</p:attrName>
                                        </p:attrNameLst>
                                      </p:cBhvr>
                                      <p:to>
                                        <p:strVal val="visible"/>
                                      </p:to>
                                    </p:set>
                                    <p:anim calcmode="lin" valueType="num">
                                      <p:cBhvr>
                                        <p:cTn id="249" dur="500" fill="hold"/>
                                        <p:tgtEl>
                                          <p:spTgt spid="8"/>
                                        </p:tgtEl>
                                        <p:attrNameLst>
                                          <p:attrName>ppt_w</p:attrName>
                                        </p:attrNameLst>
                                      </p:cBhvr>
                                      <p:tavLst>
                                        <p:tav tm="0">
                                          <p:val>
                                            <p:fltVal val="0"/>
                                          </p:val>
                                        </p:tav>
                                        <p:tav tm="100000">
                                          <p:val>
                                            <p:strVal val="#ppt_w"/>
                                          </p:val>
                                        </p:tav>
                                      </p:tavLst>
                                    </p:anim>
                                    <p:anim calcmode="lin" valueType="num">
                                      <p:cBhvr>
                                        <p:cTn id="250" dur="500" fill="hold"/>
                                        <p:tgtEl>
                                          <p:spTgt spid="8"/>
                                        </p:tgtEl>
                                        <p:attrNameLst>
                                          <p:attrName>ppt_h</p:attrName>
                                        </p:attrNameLst>
                                      </p:cBhvr>
                                      <p:tavLst>
                                        <p:tav tm="0">
                                          <p:val>
                                            <p:fltVal val="0"/>
                                          </p:val>
                                        </p:tav>
                                        <p:tav tm="100000">
                                          <p:val>
                                            <p:strVal val="#ppt_h"/>
                                          </p:val>
                                        </p:tav>
                                      </p:tavLst>
                                    </p:anim>
                                    <p:animEffect transition="in" filter="fade">
                                      <p:cBhvr>
                                        <p:cTn id="251" dur="500"/>
                                        <p:tgtEl>
                                          <p:spTgt spid="8"/>
                                        </p:tgtEl>
                                      </p:cBhvr>
                                    </p:animEffect>
                                  </p:childTnLst>
                                </p:cTn>
                              </p:par>
                              <p:par>
                                <p:cTn id="252" presetID="53" presetClass="entr" presetSubtype="16" fill="hold" grpId="0" nodeType="withEffect">
                                  <p:stCondLst>
                                    <p:cond delay="1000"/>
                                  </p:stCondLst>
                                  <p:childTnLst>
                                    <p:set>
                                      <p:cBhvr>
                                        <p:cTn id="253" dur="1" fill="hold">
                                          <p:stCondLst>
                                            <p:cond delay="0"/>
                                          </p:stCondLst>
                                        </p:cTn>
                                        <p:tgtEl>
                                          <p:spTgt spid="21"/>
                                        </p:tgtEl>
                                        <p:attrNameLst>
                                          <p:attrName>style.visibility</p:attrName>
                                        </p:attrNameLst>
                                      </p:cBhvr>
                                      <p:to>
                                        <p:strVal val="visible"/>
                                      </p:to>
                                    </p:set>
                                    <p:anim calcmode="lin" valueType="num">
                                      <p:cBhvr>
                                        <p:cTn id="254" dur="500" fill="hold"/>
                                        <p:tgtEl>
                                          <p:spTgt spid="21"/>
                                        </p:tgtEl>
                                        <p:attrNameLst>
                                          <p:attrName>ppt_w</p:attrName>
                                        </p:attrNameLst>
                                      </p:cBhvr>
                                      <p:tavLst>
                                        <p:tav tm="0">
                                          <p:val>
                                            <p:fltVal val="0"/>
                                          </p:val>
                                        </p:tav>
                                        <p:tav tm="100000">
                                          <p:val>
                                            <p:strVal val="#ppt_w"/>
                                          </p:val>
                                        </p:tav>
                                      </p:tavLst>
                                    </p:anim>
                                    <p:anim calcmode="lin" valueType="num">
                                      <p:cBhvr>
                                        <p:cTn id="255" dur="500" fill="hold"/>
                                        <p:tgtEl>
                                          <p:spTgt spid="21"/>
                                        </p:tgtEl>
                                        <p:attrNameLst>
                                          <p:attrName>ppt_h</p:attrName>
                                        </p:attrNameLst>
                                      </p:cBhvr>
                                      <p:tavLst>
                                        <p:tav tm="0">
                                          <p:val>
                                            <p:fltVal val="0"/>
                                          </p:val>
                                        </p:tav>
                                        <p:tav tm="100000">
                                          <p:val>
                                            <p:strVal val="#ppt_h"/>
                                          </p:val>
                                        </p:tav>
                                      </p:tavLst>
                                    </p:anim>
                                    <p:animEffect transition="in" filter="fade">
                                      <p:cBhvr>
                                        <p:cTn id="256" dur="500"/>
                                        <p:tgtEl>
                                          <p:spTgt spid="21"/>
                                        </p:tgtEl>
                                      </p:cBhvr>
                                    </p:animEffect>
                                  </p:childTnLst>
                                </p:cTn>
                              </p:par>
                              <p:par>
                                <p:cTn id="257" presetID="53" presetClass="entr" presetSubtype="16" fill="hold" grpId="0" nodeType="withEffect">
                                  <p:stCondLst>
                                    <p:cond delay="1000"/>
                                  </p:stCondLst>
                                  <p:childTnLst>
                                    <p:set>
                                      <p:cBhvr>
                                        <p:cTn id="258" dur="1" fill="hold">
                                          <p:stCondLst>
                                            <p:cond delay="0"/>
                                          </p:stCondLst>
                                        </p:cTn>
                                        <p:tgtEl>
                                          <p:spTgt spid="11"/>
                                        </p:tgtEl>
                                        <p:attrNameLst>
                                          <p:attrName>style.visibility</p:attrName>
                                        </p:attrNameLst>
                                      </p:cBhvr>
                                      <p:to>
                                        <p:strVal val="visible"/>
                                      </p:to>
                                    </p:set>
                                    <p:anim calcmode="lin" valueType="num">
                                      <p:cBhvr>
                                        <p:cTn id="259" dur="500" fill="hold"/>
                                        <p:tgtEl>
                                          <p:spTgt spid="11"/>
                                        </p:tgtEl>
                                        <p:attrNameLst>
                                          <p:attrName>ppt_w</p:attrName>
                                        </p:attrNameLst>
                                      </p:cBhvr>
                                      <p:tavLst>
                                        <p:tav tm="0">
                                          <p:val>
                                            <p:fltVal val="0"/>
                                          </p:val>
                                        </p:tav>
                                        <p:tav tm="100000">
                                          <p:val>
                                            <p:strVal val="#ppt_w"/>
                                          </p:val>
                                        </p:tav>
                                      </p:tavLst>
                                    </p:anim>
                                    <p:anim calcmode="lin" valueType="num">
                                      <p:cBhvr>
                                        <p:cTn id="260" dur="500" fill="hold"/>
                                        <p:tgtEl>
                                          <p:spTgt spid="11"/>
                                        </p:tgtEl>
                                        <p:attrNameLst>
                                          <p:attrName>ppt_h</p:attrName>
                                        </p:attrNameLst>
                                      </p:cBhvr>
                                      <p:tavLst>
                                        <p:tav tm="0">
                                          <p:val>
                                            <p:fltVal val="0"/>
                                          </p:val>
                                        </p:tav>
                                        <p:tav tm="100000">
                                          <p:val>
                                            <p:strVal val="#ppt_h"/>
                                          </p:val>
                                        </p:tav>
                                      </p:tavLst>
                                    </p:anim>
                                    <p:animEffect transition="in" filter="fade">
                                      <p:cBhvr>
                                        <p:cTn id="261" dur="500"/>
                                        <p:tgtEl>
                                          <p:spTgt spid="11"/>
                                        </p:tgtEl>
                                      </p:cBhvr>
                                    </p:animEffect>
                                  </p:childTnLst>
                                </p:cTn>
                              </p:par>
                              <p:par>
                                <p:cTn id="262" presetID="53" presetClass="entr" presetSubtype="16" fill="hold" grpId="0" nodeType="withEffect">
                                  <p:stCondLst>
                                    <p:cond delay="1000"/>
                                  </p:stCondLst>
                                  <p:childTnLst>
                                    <p:set>
                                      <p:cBhvr>
                                        <p:cTn id="263" dur="1" fill="hold">
                                          <p:stCondLst>
                                            <p:cond delay="0"/>
                                          </p:stCondLst>
                                        </p:cTn>
                                        <p:tgtEl>
                                          <p:spTgt spid="35"/>
                                        </p:tgtEl>
                                        <p:attrNameLst>
                                          <p:attrName>style.visibility</p:attrName>
                                        </p:attrNameLst>
                                      </p:cBhvr>
                                      <p:to>
                                        <p:strVal val="visible"/>
                                      </p:to>
                                    </p:set>
                                    <p:anim calcmode="lin" valueType="num">
                                      <p:cBhvr>
                                        <p:cTn id="264" dur="500" fill="hold"/>
                                        <p:tgtEl>
                                          <p:spTgt spid="35"/>
                                        </p:tgtEl>
                                        <p:attrNameLst>
                                          <p:attrName>ppt_w</p:attrName>
                                        </p:attrNameLst>
                                      </p:cBhvr>
                                      <p:tavLst>
                                        <p:tav tm="0">
                                          <p:val>
                                            <p:fltVal val="0"/>
                                          </p:val>
                                        </p:tav>
                                        <p:tav tm="100000">
                                          <p:val>
                                            <p:strVal val="#ppt_w"/>
                                          </p:val>
                                        </p:tav>
                                      </p:tavLst>
                                    </p:anim>
                                    <p:anim calcmode="lin" valueType="num">
                                      <p:cBhvr>
                                        <p:cTn id="265" dur="500" fill="hold"/>
                                        <p:tgtEl>
                                          <p:spTgt spid="35"/>
                                        </p:tgtEl>
                                        <p:attrNameLst>
                                          <p:attrName>ppt_h</p:attrName>
                                        </p:attrNameLst>
                                      </p:cBhvr>
                                      <p:tavLst>
                                        <p:tav tm="0">
                                          <p:val>
                                            <p:fltVal val="0"/>
                                          </p:val>
                                        </p:tav>
                                        <p:tav tm="100000">
                                          <p:val>
                                            <p:strVal val="#ppt_h"/>
                                          </p:val>
                                        </p:tav>
                                      </p:tavLst>
                                    </p:anim>
                                    <p:animEffect transition="in" filter="fade">
                                      <p:cBhvr>
                                        <p:cTn id="266" dur="500"/>
                                        <p:tgtEl>
                                          <p:spTgt spid="35"/>
                                        </p:tgtEl>
                                      </p:cBhvr>
                                    </p:animEffect>
                                  </p:childTnLst>
                                </p:cTn>
                              </p:par>
                              <p:par>
                                <p:cTn id="267" presetID="53" presetClass="entr" presetSubtype="16" fill="hold" grpId="0" nodeType="withEffect">
                                  <p:stCondLst>
                                    <p:cond delay="1000"/>
                                  </p:stCondLst>
                                  <p:childTnLst>
                                    <p:set>
                                      <p:cBhvr>
                                        <p:cTn id="268" dur="1" fill="hold">
                                          <p:stCondLst>
                                            <p:cond delay="0"/>
                                          </p:stCondLst>
                                        </p:cTn>
                                        <p:tgtEl>
                                          <p:spTgt spid="27"/>
                                        </p:tgtEl>
                                        <p:attrNameLst>
                                          <p:attrName>style.visibility</p:attrName>
                                        </p:attrNameLst>
                                      </p:cBhvr>
                                      <p:to>
                                        <p:strVal val="visible"/>
                                      </p:to>
                                    </p:set>
                                    <p:anim calcmode="lin" valueType="num">
                                      <p:cBhvr>
                                        <p:cTn id="269" dur="500" fill="hold"/>
                                        <p:tgtEl>
                                          <p:spTgt spid="27"/>
                                        </p:tgtEl>
                                        <p:attrNameLst>
                                          <p:attrName>ppt_w</p:attrName>
                                        </p:attrNameLst>
                                      </p:cBhvr>
                                      <p:tavLst>
                                        <p:tav tm="0">
                                          <p:val>
                                            <p:fltVal val="0"/>
                                          </p:val>
                                        </p:tav>
                                        <p:tav tm="100000">
                                          <p:val>
                                            <p:strVal val="#ppt_w"/>
                                          </p:val>
                                        </p:tav>
                                      </p:tavLst>
                                    </p:anim>
                                    <p:anim calcmode="lin" valueType="num">
                                      <p:cBhvr>
                                        <p:cTn id="270" dur="500" fill="hold"/>
                                        <p:tgtEl>
                                          <p:spTgt spid="27"/>
                                        </p:tgtEl>
                                        <p:attrNameLst>
                                          <p:attrName>ppt_h</p:attrName>
                                        </p:attrNameLst>
                                      </p:cBhvr>
                                      <p:tavLst>
                                        <p:tav tm="0">
                                          <p:val>
                                            <p:fltVal val="0"/>
                                          </p:val>
                                        </p:tav>
                                        <p:tav tm="100000">
                                          <p:val>
                                            <p:strVal val="#ppt_h"/>
                                          </p:val>
                                        </p:tav>
                                      </p:tavLst>
                                    </p:anim>
                                    <p:animEffect transition="in" filter="fade">
                                      <p:cBhvr>
                                        <p:cTn id="271" dur="500"/>
                                        <p:tgtEl>
                                          <p:spTgt spid="27"/>
                                        </p:tgtEl>
                                      </p:cBhvr>
                                    </p:animEffect>
                                  </p:childTnLst>
                                </p:cTn>
                              </p:par>
                              <p:par>
                                <p:cTn id="272" presetID="53" presetClass="entr" presetSubtype="16" fill="hold" grpId="0" nodeType="withEffect">
                                  <p:stCondLst>
                                    <p:cond delay="1000"/>
                                  </p:stCondLst>
                                  <p:childTnLst>
                                    <p:set>
                                      <p:cBhvr>
                                        <p:cTn id="273" dur="1" fill="hold">
                                          <p:stCondLst>
                                            <p:cond delay="0"/>
                                          </p:stCondLst>
                                        </p:cTn>
                                        <p:tgtEl>
                                          <p:spTgt spid="9"/>
                                        </p:tgtEl>
                                        <p:attrNameLst>
                                          <p:attrName>style.visibility</p:attrName>
                                        </p:attrNameLst>
                                      </p:cBhvr>
                                      <p:to>
                                        <p:strVal val="visible"/>
                                      </p:to>
                                    </p:set>
                                    <p:anim calcmode="lin" valueType="num">
                                      <p:cBhvr>
                                        <p:cTn id="274" dur="500" fill="hold"/>
                                        <p:tgtEl>
                                          <p:spTgt spid="9"/>
                                        </p:tgtEl>
                                        <p:attrNameLst>
                                          <p:attrName>ppt_w</p:attrName>
                                        </p:attrNameLst>
                                      </p:cBhvr>
                                      <p:tavLst>
                                        <p:tav tm="0">
                                          <p:val>
                                            <p:fltVal val="0"/>
                                          </p:val>
                                        </p:tav>
                                        <p:tav tm="100000">
                                          <p:val>
                                            <p:strVal val="#ppt_w"/>
                                          </p:val>
                                        </p:tav>
                                      </p:tavLst>
                                    </p:anim>
                                    <p:anim calcmode="lin" valueType="num">
                                      <p:cBhvr>
                                        <p:cTn id="275" dur="500" fill="hold"/>
                                        <p:tgtEl>
                                          <p:spTgt spid="9"/>
                                        </p:tgtEl>
                                        <p:attrNameLst>
                                          <p:attrName>ppt_h</p:attrName>
                                        </p:attrNameLst>
                                      </p:cBhvr>
                                      <p:tavLst>
                                        <p:tav tm="0">
                                          <p:val>
                                            <p:fltVal val="0"/>
                                          </p:val>
                                        </p:tav>
                                        <p:tav tm="100000">
                                          <p:val>
                                            <p:strVal val="#ppt_h"/>
                                          </p:val>
                                        </p:tav>
                                      </p:tavLst>
                                    </p:anim>
                                    <p:animEffect transition="in" filter="fade">
                                      <p:cBhvr>
                                        <p:cTn id="276" dur="500"/>
                                        <p:tgtEl>
                                          <p:spTgt spid="9"/>
                                        </p:tgtEl>
                                      </p:cBhvr>
                                    </p:animEffect>
                                  </p:childTnLst>
                                </p:cTn>
                              </p:par>
                              <p:par>
                                <p:cTn id="277" presetID="53" presetClass="entr" presetSubtype="16" fill="hold" grpId="0" nodeType="withEffect">
                                  <p:stCondLst>
                                    <p:cond delay="1000"/>
                                  </p:stCondLst>
                                  <p:childTnLst>
                                    <p:set>
                                      <p:cBhvr>
                                        <p:cTn id="278" dur="1" fill="hold">
                                          <p:stCondLst>
                                            <p:cond delay="0"/>
                                          </p:stCondLst>
                                        </p:cTn>
                                        <p:tgtEl>
                                          <p:spTgt spid="24"/>
                                        </p:tgtEl>
                                        <p:attrNameLst>
                                          <p:attrName>style.visibility</p:attrName>
                                        </p:attrNameLst>
                                      </p:cBhvr>
                                      <p:to>
                                        <p:strVal val="visible"/>
                                      </p:to>
                                    </p:set>
                                    <p:anim calcmode="lin" valueType="num">
                                      <p:cBhvr>
                                        <p:cTn id="279" dur="500" fill="hold"/>
                                        <p:tgtEl>
                                          <p:spTgt spid="24"/>
                                        </p:tgtEl>
                                        <p:attrNameLst>
                                          <p:attrName>ppt_w</p:attrName>
                                        </p:attrNameLst>
                                      </p:cBhvr>
                                      <p:tavLst>
                                        <p:tav tm="0">
                                          <p:val>
                                            <p:fltVal val="0"/>
                                          </p:val>
                                        </p:tav>
                                        <p:tav tm="100000">
                                          <p:val>
                                            <p:strVal val="#ppt_w"/>
                                          </p:val>
                                        </p:tav>
                                      </p:tavLst>
                                    </p:anim>
                                    <p:anim calcmode="lin" valueType="num">
                                      <p:cBhvr>
                                        <p:cTn id="280" dur="500" fill="hold"/>
                                        <p:tgtEl>
                                          <p:spTgt spid="24"/>
                                        </p:tgtEl>
                                        <p:attrNameLst>
                                          <p:attrName>ppt_h</p:attrName>
                                        </p:attrNameLst>
                                      </p:cBhvr>
                                      <p:tavLst>
                                        <p:tav tm="0">
                                          <p:val>
                                            <p:fltVal val="0"/>
                                          </p:val>
                                        </p:tav>
                                        <p:tav tm="100000">
                                          <p:val>
                                            <p:strVal val="#ppt_h"/>
                                          </p:val>
                                        </p:tav>
                                      </p:tavLst>
                                    </p:anim>
                                    <p:animEffect transition="in" filter="fade">
                                      <p:cBhvr>
                                        <p:cTn id="281" dur="500"/>
                                        <p:tgtEl>
                                          <p:spTgt spid="24"/>
                                        </p:tgtEl>
                                      </p:cBhvr>
                                    </p:animEffect>
                                  </p:childTnLst>
                                </p:cTn>
                              </p:par>
                              <p:par>
                                <p:cTn id="282" presetID="53" presetClass="entr" presetSubtype="16" fill="hold" grpId="0" nodeType="withEffect">
                                  <p:stCondLst>
                                    <p:cond delay="1000"/>
                                  </p:stCondLst>
                                  <p:childTnLst>
                                    <p:set>
                                      <p:cBhvr>
                                        <p:cTn id="283" dur="1" fill="hold">
                                          <p:stCondLst>
                                            <p:cond delay="0"/>
                                          </p:stCondLst>
                                        </p:cTn>
                                        <p:tgtEl>
                                          <p:spTgt spid="10"/>
                                        </p:tgtEl>
                                        <p:attrNameLst>
                                          <p:attrName>style.visibility</p:attrName>
                                        </p:attrNameLst>
                                      </p:cBhvr>
                                      <p:to>
                                        <p:strVal val="visible"/>
                                      </p:to>
                                    </p:set>
                                    <p:anim calcmode="lin" valueType="num">
                                      <p:cBhvr>
                                        <p:cTn id="284" dur="500" fill="hold"/>
                                        <p:tgtEl>
                                          <p:spTgt spid="10"/>
                                        </p:tgtEl>
                                        <p:attrNameLst>
                                          <p:attrName>ppt_w</p:attrName>
                                        </p:attrNameLst>
                                      </p:cBhvr>
                                      <p:tavLst>
                                        <p:tav tm="0">
                                          <p:val>
                                            <p:fltVal val="0"/>
                                          </p:val>
                                        </p:tav>
                                        <p:tav tm="100000">
                                          <p:val>
                                            <p:strVal val="#ppt_w"/>
                                          </p:val>
                                        </p:tav>
                                      </p:tavLst>
                                    </p:anim>
                                    <p:anim calcmode="lin" valueType="num">
                                      <p:cBhvr>
                                        <p:cTn id="285" dur="500" fill="hold"/>
                                        <p:tgtEl>
                                          <p:spTgt spid="10"/>
                                        </p:tgtEl>
                                        <p:attrNameLst>
                                          <p:attrName>ppt_h</p:attrName>
                                        </p:attrNameLst>
                                      </p:cBhvr>
                                      <p:tavLst>
                                        <p:tav tm="0">
                                          <p:val>
                                            <p:fltVal val="0"/>
                                          </p:val>
                                        </p:tav>
                                        <p:tav tm="100000">
                                          <p:val>
                                            <p:strVal val="#ppt_h"/>
                                          </p:val>
                                        </p:tav>
                                      </p:tavLst>
                                    </p:anim>
                                    <p:animEffect transition="in" filter="fade">
                                      <p:cBhvr>
                                        <p:cTn id="286" dur="500"/>
                                        <p:tgtEl>
                                          <p:spTgt spid="10"/>
                                        </p:tgtEl>
                                      </p:cBhvr>
                                    </p:animEffect>
                                  </p:childTnLst>
                                </p:cTn>
                              </p:par>
                              <p:par>
                                <p:cTn id="287" presetID="53" presetClass="entr" presetSubtype="16" fill="hold" grpId="0" nodeType="withEffect">
                                  <p:stCondLst>
                                    <p:cond delay="1000"/>
                                  </p:stCondLst>
                                  <p:childTnLst>
                                    <p:set>
                                      <p:cBhvr>
                                        <p:cTn id="288" dur="1" fill="hold">
                                          <p:stCondLst>
                                            <p:cond delay="0"/>
                                          </p:stCondLst>
                                        </p:cTn>
                                        <p:tgtEl>
                                          <p:spTgt spid="53"/>
                                        </p:tgtEl>
                                        <p:attrNameLst>
                                          <p:attrName>style.visibility</p:attrName>
                                        </p:attrNameLst>
                                      </p:cBhvr>
                                      <p:to>
                                        <p:strVal val="visible"/>
                                      </p:to>
                                    </p:set>
                                    <p:anim calcmode="lin" valueType="num">
                                      <p:cBhvr>
                                        <p:cTn id="289" dur="500" fill="hold"/>
                                        <p:tgtEl>
                                          <p:spTgt spid="53"/>
                                        </p:tgtEl>
                                        <p:attrNameLst>
                                          <p:attrName>ppt_w</p:attrName>
                                        </p:attrNameLst>
                                      </p:cBhvr>
                                      <p:tavLst>
                                        <p:tav tm="0">
                                          <p:val>
                                            <p:fltVal val="0"/>
                                          </p:val>
                                        </p:tav>
                                        <p:tav tm="100000">
                                          <p:val>
                                            <p:strVal val="#ppt_w"/>
                                          </p:val>
                                        </p:tav>
                                      </p:tavLst>
                                    </p:anim>
                                    <p:anim calcmode="lin" valueType="num">
                                      <p:cBhvr>
                                        <p:cTn id="290" dur="500" fill="hold"/>
                                        <p:tgtEl>
                                          <p:spTgt spid="53"/>
                                        </p:tgtEl>
                                        <p:attrNameLst>
                                          <p:attrName>ppt_h</p:attrName>
                                        </p:attrNameLst>
                                      </p:cBhvr>
                                      <p:tavLst>
                                        <p:tav tm="0">
                                          <p:val>
                                            <p:fltVal val="0"/>
                                          </p:val>
                                        </p:tav>
                                        <p:tav tm="100000">
                                          <p:val>
                                            <p:strVal val="#ppt_h"/>
                                          </p:val>
                                        </p:tav>
                                      </p:tavLst>
                                    </p:anim>
                                    <p:animEffect transition="in" filter="fade">
                                      <p:cBhvr>
                                        <p:cTn id="291" dur="500"/>
                                        <p:tgtEl>
                                          <p:spTgt spid="53"/>
                                        </p:tgtEl>
                                      </p:cBhvr>
                                    </p:animEffect>
                                  </p:childTnLst>
                                </p:cTn>
                              </p:par>
                              <p:par>
                                <p:cTn id="292" presetID="53" presetClass="entr" presetSubtype="16" fill="hold" grpId="0" nodeType="withEffect">
                                  <p:stCondLst>
                                    <p:cond delay="1000"/>
                                  </p:stCondLst>
                                  <p:childTnLst>
                                    <p:set>
                                      <p:cBhvr>
                                        <p:cTn id="293" dur="1" fill="hold">
                                          <p:stCondLst>
                                            <p:cond delay="0"/>
                                          </p:stCondLst>
                                        </p:cTn>
                                        <p:tgtEl>
                                          <p:spTgt spid="60"/>
                                        </p:tgtEl>
                                        <p:attrNameLst>
                                          <p:attrName>style.visibility</p:attrName>
                                        </p:attrNameLst>
                                      </p:cBhvr>
                                      <p:to>
                                        <p:strVal val="visible"/>
                                      </p:to>
                                    </p:set>
                                    <p:anim calcmode="lin" valueType="num">
                                      <p:cBhvr>
                                        <p:cTn id="294" dur="500" fill="hold"/>
                                        <p:tgtEl>
                                          <p:spTgt spid="60"/>
                                        </p:tgtEl>
                                        <p:attrNameLst>
                                          <p:attrName>ppt_w</p:attrName>
                                        </p:attrNameLst>
                                      </p:cBhvr>
                                      <p:tavLst>
                                        <p:tav tm="0">
                                          <p:val>
                                            <p:fltVal val="0"/>
                                          </p:val>
                                        </p:tav>
                                        <p:tav tm="100000">
                                          <p:val>
                                            <p:strVal val="#ppt_w"/>
                                          </p:val>
                                        </p:tav>
                                      </p:tavLst>
                                    </p:anim>
                                    <p:anim calcmode="lin" valueType="num">
                                      <p:cBhvr>
                                        <p:cTn id="295" dur="500" fill="hold"/>
                                        <p:tgtEl>
                                          <p:spTgt spid="60"/>
                                        </p:tgtEl>
                                        <p:attrNameLst>
                                          <p:attrName>ppt_h</p:attrName>
                                        </p:attrNameLst>
                                      </p:cBhvr>
                                      <p:tavLst>
                                        <p:tav tm="0">
                                          <p:val>
                                            <p:fltVal val="0"/>
                                          </p:val>
                                        </p:tav>
                                        <p:tav tm="100000">
                                          <p:val>
                                            <p:strVal val="#ppt_h"/>
                                          </p:val>
                                        </p:tav>
                                      </p:tavLst>
                                    </p:anim>
                                    <p:animEffect transition="in" filter="fade">
                                      <p:cBhvr>
                                        <p:cTn id="296" dur="500"/>
                                        <p:tgtEl>
                                          <p:spTgt spid="60"/>
                                        </p:tgtEl>
                                      </p:cBhvr>
                                    </p:animEffect>
                                  </p:childTnLst>
                                </p:cTn>
                              </p:par>
                              <p:par>
                                <p:cTn id="297" presetID="53" presetClass="entr" presetSubtype="16" fill="hold" grpId="0" nodeType="withEffect">
                                  <p:stCondLst>
                                    <p:cond delay="1000"/>
                                  </p:stCondLst>
                                  <p:childTnLst>
                                    <p:set>
                                      <p:cBhvr>
                                        <p:cTn id="298" dur="1" fill="hold">
                                          <p:stCondLst>
                                            <p:cond delay="0"/>
                                          </p:stCondLst>
                                        </p:cTn>
                                        <p:tgtEl>
                                          <p:spTgt spid="58"/>
                                        </p:tgtEl>
                                        <p:attrNameLst>
                                          <p:attrName>style.visibility</p:attrName>
                                        </p:attrNameLst>
                                      </p:cBhvr>
                                      <p:to>
                                        <p:strVal val="visible"/>
                                      </p:to>
                                    </p:set>
                                    <p:anim calcmode="lin" valueType="num">
                                      <p:cBhvr>
                                        <p:cTn id="299" dur="500" fill="hold"/>
                                        <p:tgtEl>
                                          <p:spTgt spid="58"/>
                                        </p:tgtEl>
                                        <p:attrNameLst>
                                          <p:attrName>ppt_w</p:attrName>
                                        </p:attrNameLst>
                                      </p:cBhvr>
                                      <p:tavLst>
                                        <p:tav tm="0">
                                          <p:val>
                                            <p:fltVal val="0"/>
                                          </p:val>
                                        </p:tav>
                                        <p:tav tm="100000">
                                          <p:val>
                                            <p:strVal val="#ppt_w"/>
                                          </p:val>
                                        </p:tav>
                                      </p:tavLst>
                                    </p:anim>
                                    <p:anim calcmode="lin" valueType="num">
                                      <p:cBhvr>
                                        <p:cTn id="300" dur="500" fill="hold"/>
                                        <p:tgtEl>
                                          <p:spTgt spid="58"/>
                                        </p:tgtEl>
                                        <p:attrNameLst>
                                          <p:attrName>ppt_h</p:attrName>
                                        </p:attrNameLst>
                                      </p:cBhvr>
                                      <p:tavLst>
                                        <p:tav tm="0">
                                          <p:val>
                                            <p:fltVal val="0"/>
                                          </p:val>
                                        </p:tav>
                                        <p:tav tm="100000">
                                          <p:val>
                                            <p:strVal val="#ppt_h"/>
                                          </p:val>
                                        </p:tav>
                                      </p:tavLst>
                                    </p:anim>
                                    <p:animEffect transition="in" filter="fade">
                                      <p:cBhvr>
                                        <p:cTn id="301" dur="500"/>
                                        <p:tgtEl>
                                          <p:spTgt spid="58"/>
                                        </p:tgtEl>
                                      </p:cBhvr>
                                    </p:animEffect>
                                  </p:childTnLst>
                                </p:cTn>
                              </p:par>
                              <p:par>
                                <p:cTn id="302" presetID="53" presetClass="entr" presetSubtype="16" fill="hold" grpId="0" nodeType="withEffect">
                                  <p:stCondLst>
                                    <p:cond delay="1000"/>
                                  </p:stCondLst>
                                  <p:childTnLst>
                                    <p:set>
                                      <p:cBhvr>
                                        <p:cTn id="303" dur="1" fill="hold">
                                          <p:stCondLst>
                                            <p:cond delay="0"/>
                                          </p:stCondLst>
                                        </p:cTn>
                                        <p:tgtEl>
                                          <p:spTgt spid="51"/>
                                        </p:tgtEl>
                                        <p:attrNameLst>
                                          <p:attrName>style.visibility</p:attrName>
                                        </p:attrNameLst>
                                      </p:cBhvr>
                                      <p:to>
                                        <p:strVal val="visible"/>
                                      </p:to>
                                    </p:set>
                                    <p:anim calcmode="lin" valueType="num">
                                      <p:cBhvr>
                                        <p:cTn id="304" dur="500" fill="hold"/>
                                        <p:tgtEl>
                                          <p:spTgt spid="51"/>
                                        </p:tgtEl>
                                        <p:attrNameLst>
                                          <p:attrName>ppt_w</p:attrName>
                                        </p:attrNameLst>
                                      </p:cBhvr>
                                      <p:tavLst>
                                        <p:tav tm="0">
                                          <p:val>
                                            <p:fltVal val="0"/>
                                          </p:val>
                                        </p:tav>
                                        <p:tav tm="100000">
                                          <p:val>
                                            <p:strVal val="#ppt_w"/>
                                          </p:val>
                                        </p:tav>
                                      </p:tavLst>
                                    </p:anim>
                                    <p:anim calcmode="lin" valueType="num">
                                      <p:cBhvr>
                                        <p:cTn id="305" dur="500" fill="hold"/>
                                        <p:tgtEl>
                                          <p:spTgt spid="51"/>
                                        </p:tgtEl>
                                        <p:attrNameLst>
                                          <p:attrName>ppt_h</p:attrName>
                                        </p:attrNameLst>
                                      </p:cBhvr>
                                      <p:tavLst>
                                        <p:tav tm="0">
                                          <p:val>
                                            <p:fltVal val="0"/>
                                          </p:val>
                                        </p:tav>
                                        <p:tav tm="100000">
                                          <p:val>
                                            <p:strVal val="#ppt_h"/>
                                          </p:val>
                                        </p:tav>
                                      </p:tavLst>
                                    </p:anim>
                                    <p:animEffect transition="in" filter="fade">
                                      <p:cBhvr>
                                        <p:cTn id="306" dur="500"/>
                                        <p:tgtEl>
                                          <p:spTgt spid="51"/>
                                        </p:tgtEl>
                                      </p:cBhvr>
                                    </p:animEffect>
                                  </p:childTnLst>
                                </p:cTn>
                              </p:par>
                              <p:par>
                                <p:cTn id="307" presetID="53" presetClass="entr" presetSubtype="16" fill="hold" grpId="0" nodeType="withEffect">
                                  <p:stCondLst>
                                    <p:cond delay="1000"/>
                                  </p:stCondLst>
                                  <p:childTnLst>
                                    <p:set>
                                      <p:cBhvr>
                                        <p:cTn id="308" dur="1" fill="hold">
                                          <p:stCondLst>
                                            <p:cond delay="0"/>
                                          </p:stCondLst>
                                        </p:cTn>
                                        <p:tgtEl>
                                          <p:spTgt spid="50"/>
                                        </p:tgtEl>
                                        <p:attrNameLst>
                                          <p:attrName>style.visibility</p:attrName>
                                        </p:attrNameLst>
                                      </p:cBhvr>
                                      <p:to>
                                        <p:strVal val="visible"/>
                                      </p:to>
                                    </p:set>
                                    <p:anim calcmode="lin" valueType="num">
                                      <p:cBhvr>
                                        <p:cTn id="309" dur="500" fill="hold"/>
                                        <p:tgtEl>
                                          <p:spTgt spid="50"/>
                                        </p:tgtEl>
                                        <p:attrNameLst>
                                          <p:attrName>ppt_w</p:attrName>
                                        </p:attrNameLst>
                                      </p:cBhvr>
                                      <p:tavLst>
                                        <p:tav tm="0">
                                          <p:val>
                                            <p:fltVal val="0"/>
                                          </p:val>
                                        </p:tav>
                                        <p:tav tm="100000">
                                          <p:val>
                                            <p:strVal val="#ppt_w"/>
                                          </p:val>
                                        </p:tav>
                                      </p:tavLst>
                                    </p:anim>
                                    <p:anim calcmode="lin" valueType="num">
                                      <p:cBhvr>
                                        <p:cTn id="310" dur="500" fill="hold"/>
                                        <p:tgtEl>
                                          <p:spTgt spid="50"/>
                                        </p:tgtEl>
                                        <p:attrNameLst>
                                          <p:attrName>ppt_h</p:attrName>
                                        </p:attrNameLst>
                                      </p:cBhvr>
                                      <p:tavLst>
                                        <p:tav tm="0">
                                          <p:val>
                                            <p:fltVal val="0"/>
                                          </p:val>
                                        </p:tav>
                                        <p:tav tm="100000">
                                          <p:val>
                                            <p:strVal val="#ppt_h"/>
                                          </p:val>
                                        </p:tav>
                                      </p:tavLst>
                                    </p:anim>
                                    <p:animEffect transition="in" filter="fade">
                                      <p:cBhvr>
                                        <p:cTn id="311" dur="500"/>
                                        <p:tgtEl>
                                          <p:spTgt spid="50"/>
                                        </p:tgtEl>
                                      </p:cBhvr>
                                    </p:animEffect>
                                  </p:childTnLst>
                                </p:cTn>
                              </p:par>
                              <p:par>
                                <p:cTn id="312" presetID="53" presetClass="entr" presetSubtype="16" fill="hold" grpId="0" nodeType="withEffect">
                                  <p:stCondLst>
                                    <p:cond delay="1000"/>
                                  </p:stCondLst>
                                  <p:childTnLst>
                                    <p:set>
                                      <p:cBhvr>
                                        <p:cTn id="313" dur="1" fill="hold">
                                          <p:stCondLst>
                                            <p:cond delay="0"/>
                                          </p:stCondLst>
                                        </p:cTn>
                                        <p:tgtEl>
                                          <p:spTgt spid="59"/>
                                        </p:tgtEl>
                                        <p:attrNameLst>
                                          <p:attrName>style.visibility</p:attrName>
                                        </p:attrNameLst>
                                      </p:cBhvr>
                                      <p:to>
                                        <p:strVal val="visible"/>
                                      </p:to>
                                    </p:set>
                                    <p:anim calcmode="lin" valueType="num">
                                      <p:cBhvr>
                                        <p:cTn id="314" dur="500" fill="hold"/>
                                        <p:tgtEl>
                                          <p:spTgt spid="59"/>
                                        </p:tgtEl>
                                        <p:attrNameLst>
                                          <p:attrName>ppt_w</p:attrName>
                                        </p:attrNameLst>
                                      </p:cBhvr>
                                      <p:tavLst>
                                        <p:tav tm="0">
                                          <p:val>
                                            <p:fltVal val="0"/>
                                          </p:val>
                                        </p:tav>
                                        <p:tav tm="100000">
                                          <p:val>
                                            <p:strVal val="#ppt_w"/>
                                          </p:val>
                                        </p:tav>
                                      </p:tavLst>
                                    </p:anim>
                                    <p:anim calcmode="lin" valueType="num">
                                      <p:cBhvr>
                                        <p:cTn id="315" dur="500" fill="hold"/>
                                        <p:tgtEl>
                                          <p:spTgt spid="59"/>
                                        </p:tgtEl>
                                        <p:attrNameLst>
                                          <p:attrName>ppt_h</p:attrName>
                                        </p:attrNameLst>
                                      </p:cBhvr>
                                      <p:tavLst>
                                        <p:tav tm="0">
                                          <p:val>
                                            <p:fltVal val="0"/>
                                          </p:val>
                                        </p:tav>
                                        <p:tav tm="100000">
                                          <p:val>
                                            <p:strVal val="#ppt_h"/>
                                          </p:val>
                                        </p:tav>
                                      </p:tavLst>
                                    </p:anim>
                                    <p:animEffect transition="in" filter="fade">
                                      <p:cBhvr>
                                        <p:cTn id="316" dur="500"/>
                                        <p:tgtEl>
                                          <p:spTgt spid="59"/>
                                        </p:tgtEl>
                                      </p:cBhvr>
                                    </p:animEffect>
                                  </p:childTnLst>
                                </p:cTn>
                              </p:par>
                              <p:par>
                                <p:cTn id="317" presetID="53" presetClass="entr" presetSubtype="16" fill="hold" grpId="0" nodeType="withEffect">
                                  <p:stCondLst>
                                    <p:cond delay="1000"/>
                                  </p:stCondLst>
                                  <p:childTnLst>
                                    <p:set>
                                      <p:cBhvr>
                                        <p:cTn id="318" dur="1" fill="hold">
                                          <p:stCondLst>
                                            <p:cond delay="0"/>
                                          </p:stCondLst>
                                        </p:cTn>
                                        <p:tgtEl>
                                          <p:spTgt spid="57"/>
                                        </p:tgtEl>
                                        <p:attrNameLst>
                                          <p:attrName>style.visibility</p:attrName>
                                        </p:attrNameLst>
                                      </p:cBhvr>
                                      <p:to>
                                        <p:strVal val="visible"/>
                                      </p:to>
                                    </p:set>
                                    <p:anim calcmode="lin" valueType="num">
                                      <p:cBhvr>
                                        <p:cTn id="319" dur="500" fill="hold"/>
                                        <p:tgtEl>
                                          <p:spTgt spid="57"/>
                                        </p:tgtEl>
                                        <p:attrNameLst>
                                          <p:attrName>ppt_w</p:attrName>
                                        </p:attrNameLst>
                                      </p:cBhvr>
                                      <p:tavLst>
                                        <p:tav tm="0">
                                          <p:val>
                                            <p:fltVal val="0"/>
                                          </p:val>
                                        </p:tav>
                                        <p:tav tm="100000">
                                          <p:val>
                                            <p:strVal val="#ppt_w"/>
                                          </p:val>
                                        </p:tav>
                                      </p:tavLst>
                                    </p:anim>
                                    <p:anim calcmode="lin" valueType="num">
                                      <p:cBhvr>
                                        <p:cTn id="320" dur="500" fill="hold"/>
                                        <p:tgtEl>
                                          <p:spTgt spid="57"/>
                                        </p:tgtEl>
                                        <p:attrNameLst>
                                          <p:attrName>ppt_h</p:attrName>
                                        </p:attrNameLst>
                                      </p:cBhvr>
                                      <p:tavLst>
                                        <p:tav tm="0">
                                          <p:val>
                                            <p:fltVal val="0"/>
                                          </p:val>
                                        </p:tav>
                                        <p:tav tm="100000">
                                          <p:val>
                                            <p:strVal val="#ppt_h"/>
                                          </p:val>
                                        </p:tav>
                                      </p:tavLst>
                                    </p:anim>
                                    <p:animEffect transition="in" filter="fade">
                                      <p:cBhvr>
                                        <p:cTn id="321" dur="500"/>
                                        <p:tgtEl>
                                          <p:spTgt spid="57"/>
                                        </p:tgtEl>
                                      </p:cBhvr>
                                    </p:animEffect>
                                  </p:childTnLst>
                                </p:cTn>
                              </p:par>
                              <p:par>
                                <p:cTn id="322" presetID="53" presetClass="entr" presetSubtype="16" fill="hold" grpId="0" nodeType="withEffect">
                                  <p:stCondLst>
                                    <p:cond delay="10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500" fill="hold"/>
                                        <p:tgtEl>
                                          <p:spTgt spid="61"/>
                                        </p:tgtEl>
                                        <p:attrNameLst>
                                          <p:attrName>ppt_w</p:attrName>
                                        </p:attrNameLst>
                                      </p:cBhvr>
                                      <p:tavLst>
                                        <p:tav tm="0">
                                          <p:val>
                                            <p:fltVal val="0"/>
                                          </p:val>
                                        </p:tav>
                                        <p:tav tm="100000">
                                          <p:val>
                                            <p:strVal val="#ppt_w"/>
                                          </p:val>
                                        </p:tav>
                                      </p:tavLst>
                                    </p:anim>
                                    <p:anim calcmode="lin" valueType="num">
                                      <p:cBhvr>
                                        <p:cTn id="325" dur="500" fill="hold"/>
                                        <p:tgtEl>
                                          <p:spTgt spid="61"/>
                                        </p:tgtEl>
                                        <p:attrNameLst>
                                          <p:attrName>ppt_h</p:attrName>
                                        </p:attrNameLst>
                                      </p:cBhvr>
                                      <p:tavLst>
                                        <p:tav tm="0">
                                          <p:val>
                                            <p:fltVal val="0"/>
                                          </p:val>
                                        </p:tav>
                                        <p:tav tm="100000">
                                          <p:val>
                                            <p:strVal val="#ppt_h"/>
                                          </p:val>
                                        </p:tav>
                                      </p:tavLst>
                                    </p:anim>
                                    <p:animEffect transition="in" filter="fade">
                                      <p:cBhvr>
                                        <p:cTn id="32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3" grpId="0" animBg="1"/>
      <p:bldP spid="57" grpId="0" animBg="1"/>
      <p:bldP spid="58" grpId="0" animBg="1"/>
      <p:bldP spid="59" grpId="0" animBg="1"/>
      <p:bldP spid="60" grpId="0" animBg="1"/>
      <p:bldP spid="61" grpId="0" animBg="1"/>
      <p:bldP spid="27" grpId="0" animBg="1"/>
      <p:bldP spid="6" grpId="0" animBg="1"/>
      <p:bldP spid="7" grpId="0" animBg="1"/>
      <p:bldP spid="8" grpId="0" animBg="1"/>
      <p:bldP spid="9" grpId="0" animBg="1"/>
      <p:bldP spid="10" grpId="0" animBg="1"/>
      <p:bldP spid="11" grpId="0" animBg="1"/>
      <p:bldP spid="12" grpId="0" animBg="1"/>
      <p:bldP spid="13" grpId="0" animBg="1"/>
      <p:bldP spid="18" grpId="0" animBg="1"/>
      <p:bldP spid="21" grpId="0" animBg="1"/>
      <p:bldP spid="24" grpId="0" animBg="1"/>
      <p:bldP spid="35" grpId="0" animBg="1"/>
      <p:bldP spid="37" grpId="0" animBg="1"/>
      <p:bldP spid="40" grpId="0" animBg="1"/>
      <p:bldP spid="42" grpId="0" animBg="1"/>
      <p:bldP spid="43" grpId="0" animBg="1"/>
      <p:bldP spid="77" grpId="0"/>
      <p:bldP spid="7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2</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30221" y="386060"/>
            <a:ext cx="6130212" cy="523220"/>
          </a:xfrm>
          <a:prstGeom prst="rect">
            <a:avLst/>
          </a:prstGeom>
          <a:noFill/>
        </p:spPr>
        <p:txBody>
          <a:bodyPr wrap="square" rtlCol="0">
            <a:spAutoFit/>
          </a:bodyPr>
          <a:lstStyle/>
          <a:p>
            <a:r>
              <a:rPr lang="en-US" altLang="zh-CN" sz="2800" dirty="0"/>
              <a:t>Critical Path Graph</a:t>
            </a:r>
            <a:endParaRPr lang="zh-CN" altLang="en-US" sz="2800" dirty="0"/>
          </a:p>
        </p:txBody>
      </p:sp>
      <p:pic>
        <p:nvPicPr>
          <p:cNvPr id="3074" name="Picture 2" descr="E:\大学\202103\软件项目与过程管理\Assignment\pics\CPG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9861" y="1291681"/>
            <a:ext cx="8445225" cy="422261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599112" y="5426577"/>
            <a:ext cx="6096000" cy="1200329"/>
          </a:xfrm>
          <a:prstGeom prst="rect">
            <a:avLst/>
          </a:prstGeom>
        </p:spPr>
        <p:txBody>
          <a:bodyPr>
            <a:spAutoFit/>
          </a:bodyPr>
          <a:lstStyle/>
          <a:p>
            <a:r>
              <a:rPr lang="en-US" altLang="zh-CN" dirty="0"/>
              <a:t>Our project will start at March 5th, and end at June 30th according to plan. It will take about 16 weeks.</a:t>
            </a:r>
          </a:p>
          <a:p>
            <a:endParaRPr lang="en-US" altLang="zh-CN" dirty="0"/>
          </a:p>
          <a:p>
            <a:r>
              <a:rPr lang="en-US" altLang="zh-CN" dirty="0"/>
              <a:t>Critical path is marked by triangle sign.</a:t>
            </a:r>
            <a:endParaRPr lang="zh-CN" altLang="en-US" dirty="0"/>
          </a:p>
        </p:txBody>
      </p:sp>
      <p:sp>
        <p:nvSpPr>
          <p:cNvPr id="3" name="等腰三角形 2"/>
          <p:cNvSpPr/>
          <p:nvPr/>
        </p:nvSpPr>
        <p:spPr>
          <a:xfrm>
            <a:off x="2693774" y="3245408"/>
            <a:ext cx="205946" cy="145685"/>
          </a:xfrm>
          <a:prstGeom prst="triangle">
            <a:avLst/>
          </a:prstGeom>
          <a:solidFill>
            <a:schemeClr val="accent2">
              <a:lumMod val="75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1" name="等腰三角形 60"/>
          <p:cNvSpPr/>
          <p:nvPr/>
        </p:nvSpPr>
        <p:spPr>
          <a:xfrm>
            <a:off x="4279558" y="3257303"/>
            <a:ext cx="205946" cy="145685"/>
          </a:xfrm>
          <a:prstGeom prst="triangle">
            <a:avLst/>
          </a:prstGeom>
          <a:solidFill>
            <a:schemeClr val="accent2">
              <a:lumMod val="75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2" name="等腰三角形 61"/>
          <p:cNvSpPr/>
          <p:nvPr/>
        </p:nvSpPr>
        <p:spPr>
          <a:xfrm>
            <a:off x="5712941" y="2842454"/>
            <a:ext cx="205946" cy="145685"/>
          </a:xfrm>
          <a:prstGeom prst="triangle">
            <a:avLst/>
          </a:prstGeom>
          <a:solidFill>
            <a:schemeClr val="accent2">
              <a:lumMod val="75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7" name="等腰三角形 66"/>
          <p:cNvSpPr/>
          <p:nvPr/>
        </p:nvSpPr>
        <p:spPr>
          <a:xfrm>
            <a:off x="6998044" y="3500198"/>
            <a:ext cx="205946" cy="145685"/>
          </a:xfrm>
          <a:prstGeom prst="triangle">
            <a:avLst/>
          </a:prstGeom>
          <a:solidFill>
            <a:schemeClr val="accent2">
              <a:lumMod val="75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8" name="等腰三角形 67"/>
          <p:cNvSpPr/>
          <p:nvPr/>
        </p:nvSpPr>
        <p:spPr>
          <a:xfrm>
            <a:off x="8184293" y="2691530"/>
            <a:ext cx="205946" cy="145685"/>
          </a:xfrm>
          <a:prstGeom prst="triangle">
            <a:avLst/>
          </a:prstGeom>
          <a:solidFill>
            <a:schemeClr val="accent2">
              <a:lumMod val="75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1000" fill="hold"/>
                                        <p:tgtEl>
                                          <p:spTgt spid="66"/>
                                        </p:tgtEl>
                                        <p:attrNameLst>
                                          <p:attrName>ppt_w</p:attrName>
                                        </p:attrNameLst>
                                      </p:cBhvr>
                                      <p:tavLst>
                                        <p:tav tm="0">
                                          <p:val>
                                            <p:fltVal val="0"/>
                                          </p:val>
                                        </p:tav>
                                        <p:tav tm="100000">
                                          <p:val>
                                            <p:strVal val="#ppt_w"/>
                                          </p:val>
                                        </p:tav>
                                      </p:tavLst>
                                    </p:anim>
                                    <p:anim calcmode="lin" valueType="num">
                                      <p:cBhvr>
                                        <p:cTn id="8" dur="1000" fill="hold"/>
                                        <p:tgtEl>
                                          <p:spTgt spid="66"/>
                                        </p:tgtEl>
                                        <p:attrNameLst>
                                          <p:attrName>ppt_h</p:attrName>
                                        </p:attrNameLst>
                                      </p:cBhvr>
                                      <p:tavLst>
                                        <p:tav tm="0">
                                          <p:val>
                                            <p:fltVal val="0"/>
                                          </p:val>
                                        </p:tav>
                                        <p:tav tm="100000">
                                          <p:val>
                                            <p:strVal val="#ppt_h"/>
                                          </p:val>
                                        </p:tav>
                                      </p:tavLst>
                                    </p:anim>
                                    <p:anim calcmode="lin" valueType="num">
                                      <p:cBhvr>
                                        <p:cTn id="9" dur="1000" fill="hold"/>
                                        <p:tgtEl>
                                          <p:spTgt spid="66"/>
                                        </p:tgtEl>
                                        <p:attrNameLst>
                                          <p:attrName>style.rotation</p:attrName>
                                        </p:attrNameLst>
                                      </p:cBhvr>
                                      <p:tavLst>
                                        <p:tav tm="0">
                                          <p:val>
                                            <p:fltVal val="90"/>
                                          </p:val>
                                        </p:tav>
                                        <p:tav tm="100000">
                                          <p:val>
                                            <p:fltVal val="0"/>
                                          </p:val>
                                        </p:tav>
                                      </p:tavLst>
                                    </p:anim>
                                    <p:animEffect transition="in" filter="fade">
                                      <p:cBhvr>
                                        <p:cTn id="10" dur="1000"/>
                                        <p:tgtEl>
                                          <p:spTgt spid="6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65"/>
                                        </p:tgtEl>
                                        <p:attrNameLst>
                                          <p:attrName>ppt_x</p:attrName>
                                          <p:attrName>ppt_y</p:attrName>
                                        </p:attrNameLst>
                                      </p:cBhvr>
                                      <p:rCtr x="1680" y="2199"/>
                                    </p:animMotion>
                                  </p:childTnLst>
                                </p:cTn>
                              </p:par>
                              <p:par>
                                <p:cTn id="16" presetID="10" presetClass="entr" presetSubtype="0" fill="hold" grpId="0" nodeType="withEffect">
                                  <p:stCondLst>
                                    <p:cond delay="25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1250"/>
                                        <p:tgtEl>
                                          <p:spTgt spid="73"/>
                                        </p:tgtEl>
                                      </p:cBhvr>
                                    </p:animEffect>
                                  </p:childTnLst>
                                </p:cTn>
                              </p:par>
                              <p:par>
                                <p:cTn id="19" presetID="63" presetClass="path" presetSubtype="0" decel="30000" fill="hold" grpId="1" nodeType="withEffect">
                                  <p:stCondLst>
                                    <p:cond delay="250"/>
                                  </p:stCondLst>
                                  <p:childTnLst>
                                    <p:animMotion origin="layout" path="M -0.124349 -0.124074 L 0 0 E" pathEditMode="relative" ptsTypes="">
                                      <p:cBhvr>
                                        <p:cTn id="20" dur="1250" fill="hold"/>
                                        <p:tgtEl>
                                          <p:spTgt spid="73"/>
                                        </p:tgtEl>
                                        <p:attrNameLst>
                                          <p:attrName>ppt_x</p:attrName>
                                          <p:attrName>ppt_y</p:attrName>
                                        </p:attrNameLst>
                                      </p:cBhvr>
                                    </p:animMotion>
                                  </p:childTnLst>
                                </p:cTn>
                              </p:par>
                              <p:par>
                                <p:cTn id="21" presetID="6" presetClass="emph" presetSubtype="0" decel="30000" fill="hold" grpId="2" nodeType="withEffect">
                                  <p:stCondLst>
                                    <p:cond delay="250"/>
                                  </p:stCondLst>
                                  <p:childTnLst>
                                    <p:animScale>
                                      <p:cBhvr>
                                        <p:cTn id="22" dur="1250" fill="hold"/>
                                        <p:tgtEl>
                                          <p:spTgt spid="73"/>
                                        </p:tgtEl>
                                      </p:cBhvr>
                                      <p:by x="150000" y="150000"/>
                                      <p:from x="146726" y="119179"/>
                                      <p:to x="100000" y="100000"/>
                                    </p:animScale>
                                  </p:childTnLst>
                                </p:cTn>
                              </p:par>
                              <p:par>
                                <p:cTn id="23" presetID="31" presetClass="entr" presetSubtype="0" fill="hold" nodeType="withEffect">
                                  <p:stCondLst>
                                    <p:cond delay="500"/>
                                  </p:stCondLst>
                                  <p:childTnLst>
                                    <p:set>
                                      <p:cBhvr>
                                        <p:cTn id="24" dur="1" fill="hold">
                                          <p:stCondLst>
                                            <p:cond delay="0"/>
                                          </p:stCondLst>
                                        </p:cTn>
                                        <p:tgtEl>
                                          <p:spTgt spid="64"/>
                                        </p:tgtEl>
                                        <p:attrNameLst>
                                          <p:attrName>style.visibility</p:attrName>
                                        </p:attrNameLst>
                                      </p:cBhvr>
                                      <p:to>
                                        <p:strVal val="visible"/>
                                      </p:to>
                                    </p:set>
                                    <p:anim calcmode="lin" valueType="num">
                                      <p:cBhvr>
                                        <p:cTn id="25" dur="1000" fill="hold"/>
                                        <p:tgtEl>
                                          <p:spTgt spid="64"/>
                                        </p:tgtEl>
                                        <p:attrNameLst>
                                          <p:attrName>ppt_w</p:attrName>
                                        </p:attrNameLst>
                                      </p:cBhvr>
                                      <p:tavLst>
                                        <p:tav tm="0">
                                          <p:val>
                                            <p:fltVal val="0"/>
                                          </p:val>
                                        </p:tav>
                                        <p:tav tm="100000">
                                          <p:val>
                                            <p:strVal val="#ppt_w"/>
                                          </p:val>
                                        </p:tav>
                                      </p:tavLst>
                                    </p:anim>
                                    <p:anim calcmode="lin" valueType="num">
                                      <p:cBhvr>
                                        <p:cTn id="26" dur="1000" fill="hold"/>
                                        <p:tgtEl>
                                          <p:spTgt spid="64"/>
                                        </p:tgtEl>
                                        <p:attrNameLst>
                                          <p:attrName>ppt_h</p:attrName>
                                        </p:attrNameLst>
                                      </p:cBhvr>
                                      <p:tavLst>
                                        <p:tav tm="0">
                                          <p:val>
                                            <p:fltVal val="0"/>
                                          </p:val>
                                        </p:tav>
                                        <p:tav tm="100000">
                                          <p:val>
                                            <p:strVal val="#ppt_h"/>
                                          </p:val>
                                        </p:tav>
                                      </p:tavLst>
                                    </p:anim>
                                    <p:anim calcmode="lin" valueType="num">
                                      <p:cBhvr>
                                        <p:cTn id="27" dur="1000" fill="hold"/>
                                        <p:tgtEl>
                                          <p:spTgt spid="64"/>
                                        </p:tgtEl>
                                        <p:attrNameLst>
                                          <p:attrName>style.rotation</p:attrName>
                                        </p:attrNameLst>
                                      </p:cBhvr>
                                      <p:tavLst>
                                        <p:tav tm="0">
                                          <p:val>
                                            <p:fltVal val="90"/>
                                          </p:val>
                                        </p:tav>
                                        <p:tav tm="100000">
                                          <p:val>
                                            <p:fltVal val="0"/>
                                          </p:val>
                                        </p:tav>
                                      </p:tavLst>
                                    </p:anim>
                                    <p:animEffect transition="in" filter="fade">
                                      <p:cBhvr>
                                        <p:cTn id="28" dur="1000"/>
                                        <p:tgtEl>
                                          <p:spTgt spid="64"/>
                                        </p:tgtEl>
                                      </p:cBhvr>
                                    </p:animEffect>
                                  </p:childTnLst>
                                </p:cTn>
                              </p:par>
                              <p:par>
                                <p:cTn id="29" presetID="31" presetClass="entr" presetSubtype="0" fill="hold"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p:cTn id="31" dur="1000" fill="hold"/>
                                        <p:tgtEl>
                                          <p:spTgt spid="42"/>
                                        </p:tgtEl>
                                        <p:attrNameLst>
                                          <p:attrName>ppt_w</p:attrName>
                                        </p:attrNameLst>
                                      </p:cBhvr>
                                      <p:tavLst>
                                        <p:tav tm="0">
                                          <p:val>
                                            <p:fltVal val="0"/>
                                          </p:val>
                                        </p:tav>
                                        <p:tav tm="100000">
                                          <p:val>
                                            <p:strVal val="#ppt_w"/>
                                          </p:val>
                                        </p:tav>
                                      </p:tavLst>
                                    </p:anim>
                                    <p:anim calcmode="lin" valueType="num">
                                      <p:cBhvr>
                                        <p:cTn id="32" dur="1000" fill="hold"/>
                                        <p:tgtEl>
                                          <p:spTgt spid="42"/>
                                        </p:tgtEl>
                                        <p:attrNameLst>
                                          <p:attrName>ppt_h</p:attrName>
                                        </p:attrNameLst>
                                      </p:cBhvr>
                                      <p:tavLst>
                                        <p:tav tm="0">
                                          <p:val>
                                            <p:fltVal val="0"/>
                                          </p:val>
                                        </p:tav>
                                        <p:tav tm="100000">
                                          <p:val>
                                            <p:strVal val="#ppt_h"/>
                                          </p:val>
                                        </p:tav>
                                      </p:tavLst>
                                    </p:anim>
                                    <p:anim calcmode="lin" valueType="num">
                                      <p:cBhvr>
                                        <p:cTn id="33" dur="1000" fill="hold"/>
                                        <p:tgtEl>
                                          <p:spTgt spid="42"/>
                                        </p:tgtEl>
                                        <p:attrNameLst>
                                          <p:attrName>style.rotation</p:attrName>
                                        </p:attrNameLst>
                                      </p:cBhvr>
                                      <p:tavLst>
                                        <p:tav tm="0">
                                          <p:val>
                                            <p:fltVal val="90"/>
                                          </p:val>
                                        </p:tav>
                                        <p:tav tm="100000">
                                          <p:val>
                                            <p:fltVal val="0"/>
                                          </p:val>
                                        </p:tav>
                                      </p:tavLst>
                                    </p:anim>
                                    <p:animEffect transition="in" filter="fade">
                                      <p:cBhvr>
                                        <p:cTn id="34" dur="1000"/>
                                        <p:tgtEl>
                                          <p:spTgt spid="42"/>
                                        </p:tgtEl>
                                      </p:cBhvr>
                                    </p:animEffect>
                                  </p:childTnLst>
                                </p:cTn>
                              </p:par>
                              <p:par>
                                <p:cTn id="35" presetID="31" presetClass="entr" presetSubtype="0" fill="hold" nodeType="withEffect">
                                  <p:stCondLst>
                                    <p:cond delay="50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000" fill="hold"/>
                                        <p:tgtEl>
                                          <p:spTgt spid="39"/>
                                        </p:tgtEl>
                                        <p:attrNameLst>
                                          <p:attrName>ppt_w</p:attrName>
                                        </p:attrNameLst>
                                      </p:cBhvr>
                                      <p:tavLst>
                                        <p:tav tm="0">
                                          <p:val>
                                            <p:fltVal val="0"/>
                                          </p:val>
                                        </p:tav>
                                        <p:tav tm="100000">
                                          <p:val>
                                            <p:strVal val="#ppt_w"/>
                                          </p:val>
                                        </p:tav>
                                      </p:tavLst>
                                    </p:anim>
                                    <p:anim calcmode="lin" valueType="num">
                                      <p:cBhvr>
                                        <p:cTn id="38" dur="1000" fill="hold"/>
                                        <p:tgtEl>
                                          <p:spTgt spid="39"/>
                                        </p:tgtEl>
                                        <p:attrNameLst>
                                          <p:attrName>ppt_h</p:attrName>
                                        </p:attrNameLst>
                                      </p:cBhvr>
                                      <p:tavLst>
                                        <p:tav tm="0">
                                          <p:val>
                                            <p:fltVal val="0"/>
                                          </p:val>
                                        </p:tav>
                                        <p:tav tm="100000">
                                          <p:val>
                                            <p:strVal val="#ppt_h"/>
                                          </p:val>
                                        </p:tav>
                                      </p:tavLst>
                                    </p:anim>
                                    <p:anim calcmode="lin" valueType="num">
                                      <p:cBhvr>
                                        <p:cTn id="39" dur="1000" fill="hold"/>
                                        <p:tgtEl>
                                          <p:spTgt spid="39"/>
                                        </p:tgtEl>
                                        <p:attrNameLst>
                                          <p:attrName>style.rotation</p:attrName>
                                        </p:attrNameLst>
                                      </p:cBhvr>
                                      <p:tavLst>
                                        <p:tav tm="0">
                                          <p:val>
                                            <p:fltVal val="90"/>
                                          </p:val>
                                        </p:tav>
                                        <p:tav tm="100000">
                                          <p:val>
                                            <p:fltVal val="0"/>
                                          </p:val>
                                        </p:tav>
                                      </p:tavLst>
                                    </p:anim>
                                    <p:animEffect transition="in" filter="fade">
                                      <p:cBhvr>
                                        <p:cTn id="40" dur="1000"/>
                                        <p:tgtEl>
                                          <p:spTgt spid="39"/>
                                        </p:tgtEl>
                                      </p:cBhvr>
                                    </p:animEffect>
                                  </p:childTnLst>
                                </p:cTn>
                              </p:par>
                              <p:par>
                                <p:cTn id="41" presetID="31" presetClass="entr" presetSubtype="0" fill="hold" nodeType="withEffect">
                                  <p:stCondLst>
                                    <p:cond delay="500"/>
                                  </p:stCondLst>
                                  <p:childTnLst>
                                    <p:set>
                                      <p:cBhvr>
                                        <p:cTn id="42" dur="1" fill="hold">
                                          <p:stCondLst>
                                            <p:cond delay="0"/>
                                          </p:stCondLst>
                                        </p:cTn>
                                        <p:tgtEl>
                                          <p:spTgt spid="38"/>
                                        </p:tgtEl>
                                        <p:attrNameLst>
                                          <p:attrName>style.visibility</p:attrName>
                                        </p:attrNameLst>
                                      </p:cBhvr>
                                      <p:to>
                                        <p:strVal val="visible"/>
                                      </p:to>
                                    </p:set>
                                    <p:anim calcmode="lin" valueType="num">
                                      <p:cBhvr>
                                        <p:cTn id="43" dur="1000" fill="hold"/>
                                        <p:tgtEl>
                                          <p:spTgt spid="38"/>
                                        </p:tgtEl>
                                        <p:attrNameLst>
                                          <p:attrName>ppt_w</p:attrName>
                                        </p:attrNameLst>
                                      </p:cBhvr>
                                      <p:tavLst>
                                        <p:tav tm="0">
                                          <p:val>
                                            <p:fltVal val="0"/>
                                          </p:val>
                                        </p:tav>
                                        <p:tav tm="100000">
                                          <p:val>
                                            <p:strVal val="#ppt_w"/>
                                          </p:val>
                                        </p:tav>
                                      </p:tavLst>
                                    </p:anim>
                                    <p:anim calcmode="lin" valueType="num">
                                      <p:cBhvr>
                                        <p:cTn id="44" dur="1000" fill="hold"/>
                                        <p:tgtEl>
                                          <p:spTgt spid="38"/>
                                        </p:tgtEl>
                                        <p:attrNameLst>
                                          <p:attrName>ppt_h</p:attrName>
                                        </p:attrNameLst>
                                      </p:cBhvr>
                                      <p:tavLst>
                                        <p:tav tm="0">
                                          <p:val>
                                            <p:fltVal val="0"/>
                                          </p:val>
                                        </p:tav>
                                        <p:tav tm="100000">
                                          <p:val>
                                            <p:strVal val="#ppt_h"/>
                                          </p:val>
                                        </p:tav>
                                      </p:tavLst>
                                    </p:anim>
                                    <p:anim calcmode="lin" valueType="num">
                                      <p:cBhvr>
                                        <p:cTn id="45" dur="1000" fill="hold"/>
                                        <p:tgtEl>
                                          <p:spTgt spid="38"/>
                                        </p:tgtEl>
                                        <p:attrNameLst>
                                          <p:attrName>style.rotation</p:attrName>
                                        </p:attrNameLst>
                                      </p:cBhvr>
                                      <p:tavLst>
                                        <p:tav tm="0">
                                          <p:val>
                                            <p:fltVal val="90"/>
                                          </p:val>
                                        </p:tav>
                                        <p:tav tm="100000">
                                          <p:val>
                                            <p:fltVal val="0"/>
                                          </p:val>
                                        </p:tav>
                                      </p:tavLst>
                                    </p:anim>
                                    <p:animEffect transition="in" filter="fade">
                                      <p:cBhvr>
                                        <p:cTn id="46" dur="1000"/>
                                        <p:tgtEl>
                                          <p:spTgt spid="38"/>
                                        </p:tgtEl>
                                      </p:cBhvr>
                                    </p:animEffect>
                                  </p:childTnLst>
                                </p:cTn>
                              </p:par>
                              <p:par>
                                <p:cTn id="47" presetID="31" presetClass="entr" presetSubtype="0" fill="hold" nodeType="withEffect">
                                  <p:stCondLst>
                                    <p:cond delay="500"/>
                                  </p:stCondLst>
                                  <p:childTnLst>
                                    <p:set>
                                      <p:cBhvr>
                                        <p:cTn id="48" dur="1" fill="hold">
                                          <p:stCondLst>
                                            <p:cond delay="0"/>
                                          </p:stCondLst>
                                        </p:cTn>
                                        <p:tgtEl>
                                          <p:spTgt spid="37"/>
                                        </p:tgtEl>
                                        <p:attrNameLst>
                                          <p:attrName>style.visibility</p:attrName>
                                        </p:attrNameLst>
                                      </p:cBhvr>
                                      <p:to>
                                        <p:strVal val="visible"/>
                                      </p:to>
                                    </p:set>
                                    <p:anim calcmode="lin" valueType="num">
                                      <p:cBhvr>
                                        <p:cTn id="49" dur="1000" fill="hold"/>
                                        <p:tgtEl>
                                          <p:spTgt spid="37"/>
                                        </p:tgtEl>
                                        <p:attrNameLst>
                                          <p:attrName>ppt_w</p:attrName>
                                        </p:attrNameLst>
                                      </p:cBhvr>
                                      <p:tavLst>
                                        <p:tav tm="0">
                                          <p:val>
                                            <p:fltVal val="0"/>
                                          </p:val>
                                        </p:tav>
                                        <p:tav tm="100000">
                                          <p:val>
                                            <p:strVal val="#ppt_w"/>
                                          </p:val>
                                        </p:tav>
                                      </p:tavLst>
                                    </p:anim>
                                    <p:anim calcmode="lin" valueType="num">
                                      <p:cBhvr>
                                        <p:cTn id="50" dur="1000" fill="hold"/>
                                        <p:tgtEl>
                                          <p:spTgt spid="37"/>
                                        </p:tgtEl>
                                        <p:attrNameLst>
                                          <p:attrName>ppt_h</p:attrName>
                                        </p:attrNameLst>
                                      </p:cBhvr>
                                      <p:tavLst>
                                        <p:tav tm="0">
                                          <p:val>
                                            <p:fltVal val="0"/>
                                          </p:val>
                                        </p:tav>
                                        <p:tav tm="100000">
                                          <p:val>
                                            <p:strVal val="#ppt_h"/>
                                          </p:val>
                                        </p:tav>
                                      </p:tavLst>
                                    </p:anim>
                                    <p:anim calcmode="lin" valueType="num">
                                      <p:cBhvr>
                                        <p:cTn id="51" dur="1000" fill="hold"/>
                                        <p:tgtEl>
                                          <p:spTgt spid="37"/>
                                        </p:tgtEl>
                                        <p:attrNameLst>
                                          <p:attrName>style.rotation</p:attrName>
                                        </p:attrNameLst>
                                      </p:cBhvr>
                                      <p:tavLst>
                                        <p:tav tm="0">
                                          <p:val>
                                            <p:fltVal val="90"/>
                                          </p:val>
                                        </p:tav>
                                        <p:tav tm="100000">
                                          <p:val>
                                            <p:fltVal val="0"/>
                                          </p:val>
                                        </p:tav>
                                      </p:tavLst>
                                    </p:anim>
                                    <p:animEffect transition="in" filter="fade">
                                      <p:cBhvr>
                                        <p:cTn id="52" dur="1000"/>
                                        <p:tgtEl>
                                          <p:spTgt spid="37"/>
                                        </p:tgtEl>
                                      </p:cBhvr>
                                    </p:animEffect>
                                  </p:childTnLst>
                                </p:cTn>
                              </p:par>
                              <p:par>
                                <p:cTn id="53" presetID="31" presetClass="entr" presetSubtype="0" fill="hold" nodeType="withEffect">
                                  <p:stCondLst>
                                    <p:cond delay="5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 calcmode="lin" valueType="num">
                                      <p:cBhvr>
                                        <p:cTn id="61" dur="1000" fill="hold"/>
                                        <p:tgtEl>
                                          <p:spTgt spid="32"/>
                                        </p:tgtEl>
                                        <p:attrNameLst>
                                          <p:attrName>ppt_w</p:attrName>
                                        </p:attrNameLst>
                                      </p:cBhvr>
                                      <p:tavLst>
                                        <p:tav tm="0">
                                          <p:val>
                                            <p:fltVal val="0"/>
                                          </p:val>
                                        </p:tav>
                                        <p:tav tm="100000">
                                          <p:val>
                                            <p:strVal val="#ppt_w"/>
                                          </p:val>
                                        </p:tav>
                                      </p:tavLst>
                                    </p:anim>
                                    <p:anim calcmode="lin" valueType="num">
                                      <p:cBhvr>
                                        <p:cTn id="62" dur="1000" fill="hold"/>
                                        <p:tgtEl>
                                          <p:spTgt spid="32"/>
                                        </p:tgtEl>
                                        <p:attrNameLst>
                                          <p:attrName>ppt_h</p:attrName>
                                        </p:attrNameLst>
                                      </p:cBhvr>
                                      <p:tavLst>
                                        <p:tav tm="0">
                                          <p:val>
                                            <p:fltVal val="0"/>
                                          </p:val>
                                        </p:tav>
                                        <p:tav tm="100000">
                                          <p:val>
                                            <p:strVal val="#ppt_h"/>
                                          </p:val>
                                        </p:tav>
                                      </p:tavLst>
                                    </p:anim>
                                    <p:anim calcmode="lin" valueType="num">
                                      <p:cBhvr>
                                        <p:cTn id="63" dur="1000" fill="hold"/>
                                        <p:tgtEl>
                                          <p:spTgt spid="32"/>
                                        </p:tgtEl>
                                        <p:attrNameLst>
                                          <p:attrName>style.rotation</p:attrName>
                                        </p:attrNameLst>
                                      </p:cBhvr>
                                      <p:tavLst>
                                        <p:tav tm="0">
                                          <p:val>
                                            <p:fltVal val="90"/>
                                          </p:val>
                                        </p:tav>
                                        <p:tav tm="100000">
                                          <p:val>
                                            <p:fltVal val="0"/>
                                          </p:val>
                                        </p:tav>
                                      </p:tavLst>
                                    </p:anim>
                                    <p:animEffect transition="in" filter="fade">
                                      <p:cBhvr>
                                        <p:cTn id="64" dur="1000"/>
                                        <p:tgtEl>
                                          <p:spTgt spid="32"/>
                                        </p:tgtEl>
                                      </p:cBhvr>
                                    </p:animEffect>
                                  </p:childTnLst>
                                </p:cTn>
                              </p:par>
                              <p:par>
                                <p:cTn id="65" presetID="31" presetClass="entr" presetSubtype="0" fill="hold" nodeType="withEffect">
                                  <p:stCondLst>
                                    <p:cond delay="50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000" fill="hold"/>
                                        <p:tgtEl>
                                          <p:spTgt spid="30"/>
                                        </p:tgtEl>
                                        <p:attrNameLst>
                                          <p:attrName>ppt_w</p:attrName>
                                        </p:attrNameLst>
                                      </p:cBhvr>
                                      <p:tavLst>
                                        <p:tav tm="0">
                                          <p:val>
                                            <p:fltVal val="0"/>
                                          </p:val>
                                        </p:tav>
                                        <p:tav tm="100000">
                                          <p:val>
                                            <p:strVal val="#ppt_w"/>
                                          </p:val>
                                        </p:tav>
                                      </p:tavLst>
                                    </p:anim>
                                    <p:anim calcmode="lin" valueType="num">
                                      <p:cBhvr>
                                        <p:cTn id="68" dur="1000" fill="hold"/>
                                        <p:tgtEl>
                                          <p:spTgt spid="30"/>
                                        </p:tgtEl>
                                        <p:attrNameLst>
                                          <p:attrName>ppt_h</p:attrName>
                                        </p:attrNameLst>
                                      </p:cBhvr>
                                      <p:tavLst>
                                        <p:tav tm="0">
                                          <p:val>
                                            <p:fltVal val="0"/>
                                          </p:val>
                                        </p:tav>
                                        <p:tav tm="100000">
                                          <p:val>
                                            <p:strVal val="#ppt_h"/>
                                          </p:val>
                                        </p:tav>
                                      </p:tavLst>
                                    </p:anim>
                                    <p:anim calcmode="lin" valueType="num">
                                      <p:cBhvr>
                                        <p:cTn id="69" dur="1000" fill="hold"/>
                                        <p:tgtEl>
                                          <p:spTgt spid="30"/>
                                        </p:tgtEl>
                                        <p:attrNameLst>
                                          <p:attrName>style.rotation</p:attrName>
                                        </p:attrNameLst>
                                      </p:cBhvr>
                                      <p:tavLst>
                                        <p:tav tm="0">
                                          <p:val>
                                            <p:fltVal val="90"/>
                                          </p:val>
                                        </p:tav>
                                        <p:tav tm="100000">
                                          <p:val>
                                            <p:fltVal val="0"/>
                                          </p:val>
                                        </p:tav>
                                      </p:tavLst>
                                    </p:anim>
                                    <p:animEffect transition="in" filter="fade">
                                      <p:cBhvr>
                                        <p:cTn id="70" dur="1000"/>
                                        <p:tgtEl>
                                          <p:spTgt spid="30"/>
                                        </p:tgtEl>
                                      </p:cBhvr>
                                    </p:animEffect>
                                  </p:childTnLst>
                                </p:cTn>
                              </p:par>
                              <p:par>
                                <p:cTn id="71" presetID="31" presetClass="entr" presetSubtype="0" fill="hold" nodeType="withEffect">
                                  <p:stCondLst>
                                    <p:cond delay="500"/>
                                  </p:stCondLst>
                                  <p:childTnLst>
                                    <p:set>
                                      <p:cBhvr>
                                        <p:cTn id="72" dur="1" fill="hold">
                                          <p:stCondLst>
                                            <p:cond delay="0"/>
                                          </p:stCondLst>
                                        </p:cTn>
                                        <p:tgtEl>
                                          <p:spTgt spid="36"/>
                                        </p:tgtEl>
                                        <p:attrNameLst>
                                          <p:attrName>style.visibility</p:attrName>
                                        </p:attrNameLst>
                                      </p:cBhvr>
                                      <p:to>
                                        <p:strVal val="visible"/>
                                      </p:to>
                                    </p:set>
                                    <p:anim calcmode="lin" valueType="num">
                                      <p:cBhvr>
                                        <p:cTn id="73" dur="1000" fill="hold"/>
                                        <p:tgtEl>
                                          <p:spTgt spid="36"/>
                                        </p:tgtEl>
                                        <p:attrNameLst>
                                          <p:attrName>ppt_w</p:attrName>
                                        </p:attrNameLst>
                                      </p:cBhvr>
                                      <p:tavLst>
                                        <p:tav tm="0">
                                          <p:val>
                                            <p:fltVal val="0"/>
                                          </p:val>
                                        </p:tav>
                                        <p:tav tm="100000">
                                          <p:val>
                                            <p:strVal val="#ppt_w"/>
                                          </p:val>
                                        </p:tav>
                                      </p:tavLst>
                                    </p:anim>
                                    <p:anim calcmode="lin" valueType="num">
                                      <p:cBhvr>
                                        <p:cTn id="74" dur="1000" fill="hold"/>
                                        <p:tgtEl>
                                          <p:spTgt spid="36"/>
                                        </p:tgtEl>
                                        <p:attrNameLst>
                                          <p:attrName>ppt_h</p:attrName>
                                        </p:attrNameLst>
                                      </p:cBhvr>
                                      <p:tavLst>
                                        <p:tav tm="0">
                                          <p:val>
                                            <p:fltVal val="0"/>
                                          </p:val>
                                        </p:tav>
                                        <p:tav tm="100000">
                                          <p:val>
                                            <p:strVal val="#ppt_h"/>
                                          </p:val>
                                        </p:tav>
                                      </p:tavLst>
                                    </p:anim>
                                    <p:anim calcmode="lin" valueType="num">
                                      <p:cBhvr>
                                        <p:cTn id="75" dur="1000" fill="hold"/>
                                        <p:tgtEl>
                                          <p:spTgt spid="36"/>
                                        </p:tgtEl>
                                        <p:attrNameLst>
                                          <p:attrName>style.rotation</p:attrName>
                                        </p:attrNameLst>
                                      </p:cBhvr>
                                      <p:tavLst>
                                        <p:tav tm="0">
                                          <p:val>
                                            <p:fltVal val="90"/>
                                          </p:val>
                                        </p:tav>
                                        <p:tav tm="100000">
                                          <p:val>
                                            <p:fltVal val="0"/>
                                          </p:val>
                                        </p:tav>
                                      </p:tavLst>
                                    </p:anim>
                                    <p:animEffect transition="in" filter="fade">
                                      <p:cBhvr>
                                        <p:cTn id="76" dur="1000"/>
                                        <p:tgtEl>
                                          <p:spTgt spid="36"/>
                                        </p:tgtEl>
                                      </p:cBhvr>
                                    </p:animEffect>
                                  </p:childTnLst>
                                </p:cTn>
                              </p:par>
                              <p:par>
                                <p:cTn id="77" presetID="31" presetClass="entr" presetSubtype="0" fill="hold" nodeType="withEffect">
                                  <p:stCondLst>
                                    <p:cond delay="500"/>
                                  </p:stCondLst>
                                  <p:childTnLst>
                                    <p:set>
                                      <p:cBhvr>
                                        <p:cTn id="78" dur="1" fill="hold">
                                          <p:stCondLst>
                                            <p:cond delay="0"/>
                                          </p:stCondLst>
                                        </p:cTn>
                                        <p:tgtEl>
                                          <p:spTgt spid="34"/>
                                        </p:tgtEl>
                                        <p:attrNameLst>
                                          <p:attrName>style.visibility</p:attrName>
                                        </p:attrNameLst>
                                      </p:cBhvr>
                                      <p:to>
                                        <p:strVal val="visible"/>
                                      </p:to>
                                    </p:set>
                                    <p:anim calcmode="lin" valueType="num">
                                      <p:cBhvr>
                                        <p:cTn id="79" dur="1000" fill="hold"/>
                                        <p:tgtEl>
                                          <p:spTgt spid="34"/>
                                        </p:tgtEl>
                                        <p:attrNameLst>
                                          <p:attrName>ppt_w</p:attrName>
                                        </p:attrNameLst>
                                      </p:cBhvr>
                                      <p:tavLst>
                                        <p:tav tm="0">
                                          <p:val>
                                            <p:fltVal val="0"/>
                                          </p:val>
                                        </p:tav>
                                        <p:tav tm="100000">
                                          <p:val>
                                            <p:strVal val="#ppt_w"/>
                                          </p:val>
                                        </p:tav>
                                      </p:tavLst>
                                    </p:anim>
                                    <p:anim calcmode="lin" valueType="num">
                                      <p:cBhvr>
                                        <p:cTn id="80" dur="1000" fill="hold"/>
                                        <p:tgtEl>
                                          <p:spTgt spid="34"/>
                                        </p:tgtEl>
                                        <p:attrNameLst>
                                          <p:attrName>ppt_h</p:attrName>
                                        </p:attrNameLst>
                                      </p:cBhvr>
                                      <p:tavLst>
                                        <p:tav tm="0">
                                          <p:val>
                                            <p:fltVal val="0"/>
                                          </p:val>
                                        </p:tav>
                                        <p:tav tm="100000">
                                          <p:val>
                                            <p:strVal val="#ppt_h"/>
                                          </p:val>
                                        </p:tav>
                                      </p:tavLst>
                                    </p:anim>
                                    <p:anim calcmode="lin" valueType="num">
                                      <p:cBhvr>
                                        <p:cTn id="81" dur="1000" fill="hold"/>
                                        <p:tgtEl>
                                          <p:spTgt spid="34"/>
                                        </p:tgtEl>
                                        <p:attrNameLst>
                                          <p:attrName>style.rotation</p:attrName>
                                        </p:attrNameLst>
                                      </p:cBhvr>
                                      <p:tavLst>
                                        <p:tav tm="0">
                                          <p:val>
                                            <p:fltVal val="90"/>
                                          </p:val>
                                        </p:tav>
                                        <p:tav tm="100000">
                                          <p:val>
                                            <p:fltVal val="0"/>
                                          </p:val>
                                        </p:tav>
                                      </p:tavLst>
                                    </p:anim>
                                    <p:animEffect transition="in" filter="fade">
                                      <p:cBhvr>
                                        <p:cTn id="82" dur="1000"/>
                                        <p:tgtEl>
                                          <p:spTgt spid="34"/>
                                        </p:tgtEl>
                                      </p:cBhvr>
                                    </p:animEffect>
                                  </p:childTnLst>
                                </p:cTn>
                              </p:par>
                              <p:par>
                                <p:cTn id="83" presetID="31" presetClass="entr" presetSubtype="0" fill="hold" nodeType="withEffect">
                                  <p:stCondLst>
                                    <p:cond delay="500"/>
                                  </p:stCondLst>
                                  <p:childTnLst>
                                    <p:set>
                                      <p:cBhvr>
                                        <p:cTn id="84" dur="1" fill="hold">
                                          <p:stCondLst>
                                            <p:cond delay="0"/>
                                          </p:stCondLst>
                                        </p:cTn>
                                        <p:tgtEl>
                                          <p:spTgt spid="31"/>
                                        </p:tgtEl>
                                        <p:attrNameLst>
                                          <p:attrName>style.visibility</p:attrName>
                                        </p:attrNameLst>
                                      </p:cBhvr>
                                      <p:to>
                                        <p:strVal val="visible"/>
                                      </p:to>
                                    </p:set>
                                    <p:anim calcmode="lin" valueType="num">
                                      <p:cBhvr>
                                        <p:cTn id="85" dur="1000" fill="hold"/>
                                        <p:tgtEl>
                                          <p:spTgt spid="31"/>
                                        </p:tgtEl>
                                        <p:attrNameLst>
                                          <p:attrName>ppt_w</p:attrName>
                                        </p:attrNameLst>
                                      </p:cBhvr>
                                      <p:tavLst>
                                        <p:tav tm="0">
                                          <p:val>
                                            <p:fltVal val="0"/>
                                          </p:val>
                                        </p:tav>
                                        <p:tav tm="100000">
                                          <p:val>
                                            <p:strVal val="#ppt_w"/>
                                          </p:val>
                                        </p:tav>
                                      </p:tavLst>
                                    </p:anim>
                                    <p:anim calcmode="lin" valueType="num">
                                      <p:cBhvr>
                                        <p:cTn id="86" dur="1000" fill="hold"/>
                                        <p:tgtEl>
                                          <p:spTgt spid="31"/>
                                        </p:tgtEl>
                                        <p:attrNameLst>
                                          <p:attrName>ppt_h</p:attrName>
                                        </p:attrNameLst>
                                      </p:cBhvr>
                                      <p:tavLst>
                                        <p:tav tm="0">
                                          <p:val>
                                            <p:fltVal val="0"/>
                                          </p:val>
                                        </p:tav>
                                        <p:tav tm="100000">
                                          <p:val>
                                            <p:strVal val="#ppt_h"/>
                                          </p:val>
                                        </p:tav>
                                      </p:tavLst>
                                    </p:anim>
                                    <p:anim calcmode="lin" valueType="num">
                                      <p:cBhvr>
                                        <p:cTn id="87" dur="1000" fill="hold"/>
                                        <p:tgtEl>
                                          <p:spTgt spid="31"/>
                                        </p:tgtEl>
                                        <p:attrNameLst>
                                          <p:attrName>style.rotation</p:attrName>
                                        </p:attrNameLst>
                                      </p:cBhvr>
                                      <p:tavLst>
                                        <p:tav tm="0">
                                          <p:val>
                                            <p:fltVal val="90"/>
                                          </p:val>
                                        </p:tav>
                                        <p:tav tm="100000">
                                          <p:val>
                                            <p:fltVal val="0"/>
                                          </p:val>
                                        </p:tav>
                                      </p:tavLst>
                                    </p:anim>
                                    <p:animEffect transition="in" filter="fade">
                                      <p:cBhvr>
                                        <p:cTn id="88" dur="1000"/>
                                        <p:tgtEl>
                                          <p:spTgt spid="31"/>
                                        </p:tgtEl>
                                      </p:cBhvr>
                                    </p:animEffect>
                                  </p:childTnLst>
                                </p:cTn>
                              </p:par>
                              <p:par>
                                <p:cTn id="89" presetID="31" presetClass="entr" presetSubtype="0" fill="hold" nodeType="withEffect">
                                  <p:stCondLst>
                                    <p:cond delay="500"/>
                                  </p:stCondLst>
                                  <p:childTnLst>
                                    <p:set>
                                      <p:cBhvr>
                                        <p:cTn id="90" dur="1" fill="hold">
                                          <p:stCondLst>
                                            <p:cond delay="0"/>
                                          </p:stCondLst>
                                        </p:cTn>
                                        <p:tgtEl>
                                          <p:spTgt spid="26"/>
                                        </p:tgtEl>
                                        <p:attrNameLst>
                                          <p:attrName>style.visibility</p:attrName>
                                        </p:attrNameLst>
                                      </p:cBhvr>
                                      <p:to>
                                        <p:strVal val="visible"/>
                                      </p:to>
                                    </p:set>
                                    <p:anim calcmode="lin" valueType="num">
                                      <p:cBhvr>
                                        <p:cTn id="91" dur="1000" fill="hold"/>
                                        <p:tgtEl>
                                          <p:spTgt spid="26"/>
                                        </p:tgtEl>
                                        <p:attrNameLst>
                                          <p:attrName>ppt_w</p:attrName>
                                        </p:attrNameLst>
                                      </p:cBhvr>
                                      <p:tavLst>
                                        <p:tav tm="0">
                                          <p:val>
                                            <p:fltVal val="0"/>
                                          </p:val>
                                        </p:tav>
                                        <p:tav tm="100000">
                                          <p:val>
                                            <p:strVal val="#ppt_w"/>
                                          </p:val>
                                        </p:tav>
                                      </p:tavLst>
                                    </p:anim>
                                    <p:anim calcmode="lin" valueType="num">
                                      <p:cBhvr>
                                        <p:cTn id="92" dur="1000" fill="hold"/>
                                        <p:tgtEl>
                                          <p:spTgt spid="26"/>
                                        </p:tgtEl>
                                        <p:attrNameLst>
                                          <p:attrName>ppt_h</p:attrName>
                                        </p:attrNameLst>
                                      </p:cBhvr>
                                      <p:tavLst>
                                        <p:tav tm="0">
                                          <p:val>
                                            <p:fltVal val="0"/>
                                          </p:val>
                                        </p:tav>
                                        <p:tav tm="100000">
                                          <p:val>
                                            <p:strVal val="#ppt_h"/>
                                          </p:val>
                                        </p:tav>
                                      </p:tavLst>
                                    </p:anim>
                                    <p:anim calcmode="lin" valueType="num">
                                      <p:cBhvr>
                                        <p:cTn id="93" dur="1000" fill="hold"/>
                                        <p:tgtEl>
                                          <p:spTgt spid="26"/>
                                        </p:tgtEl>
                                        <p:attrNameLst>
                                          <p:attrName>style.rotation</p:attrName>
                                        </p:attrNameLst>
                                      </p:cBhvr>
                                      <p:tavLst>
                                        <p:tav tm="0">
                                          <p:val>
                                            <p:fltVal val="90"/>
                                          </p:val>
                                        </p:tav>
                                        <p:tav tm="100000">
                                          <p:val>
                                            <p:fltVal val="0"/>
                                          </p:val>
                                        </p:tav>
                                      </p:tavLst>
                                    </p:anim>
                                    <p:animEffect transition="in" filter="fade">
                                      <p:cBhvr>
                                        <p:cTn id="94" dur="1000"/>
                                        <p:tgtEl>
                                          <p:spTgt spid="26"/>
                                        </p:tgtEl>
                                      </p:cBhvr>
                                    </p:animEffect>
                                  </p:childTnLst>
                                </p:cTn>
                              </p:par>
                              <p:par>
                                <p:cTn id="95" presetID="31" presetClass="entr" presetSubtype="0" fill="hold" nodeType="withEffect">
                                  <p:stCondLst>
                                    <p:cond delay="500"/>
                                  </p:stCondLst>
                                  <p:childTnLst>
                                    <p:set>
                                      <p:cBhvr>
                                        <p:cTn id="96" dur="1" fill="hold">
                                          <p:stCondLst>
                                            <p:cond delay="0"/>
                                          </p:stCondLst>
                                        </p:cTn>
                                        <p:tgtEl>
                                          <p:spTgt spid="28"/>
                                        </p:tgtEl>
                                        <p:attrNameLst>
                                          <p:attrName>style.visibility</p:attrName>
                                        </p:attrNameLst>
                                      </p:cBhvr>
                                      <p:to>
                                        <p:strVal val="visible"/>
                                      </p:to>
                                    </p:set>
                                    <p:anim calcmode="lin" valueType="num">
                                      <p:cBhvr>
                                        <p:cTn id="97" dur="1000" fill="hold"/>
                                        <p:tgtEl>
                                          <p:spTgt spid="28"/>
                                        </p:tgtEl>
                                        <p:attrNameLst>
                                          <p:attrName>ppt_w</p:attrName>
                                        </p:attrNameLst>
                                      </p:cBhvr>
                                      <p:tavLst>
                                        <p:tav tm="0">
                                          <p:val>
                                            <p:fltVal val="0"/>
                                          </p:val>
                                        </p:tav>
                                        <p:tav tm="100000">
                                          <p:val>
                                            <p:strVal val="#ppt_w"/>
                                          </p:val>
                                        </p:tav>
                                      </p:tavLst>
                                    </p:anim>
                                    <p:anim calcmode="lin" valueType="num">
                                      <p:cBhvr>
                                        <p:cTn id="98" dur="1000" fill="hold"/>
                                        <p:tgtEl>
                                          <p:spTgt spid="28"/>
                                        </p:tgtEl>
                                        <p:attrNameLst>
                                          <p:attrName>ppt_h</p:attrName>
                                        </p:attrNameLst>
                                      </p:cBhvr>
                                      <p:tavLst>
                                        <p:tav tm="0">
                                          <p:val>
                                            <p:fltVal val="0"/>
                                          </p:val>
                                        </p:tav>
                                        <p:tav tm="100000">
                                          <p:val>
                                            <p:strVal val="#ppt_h"/>
                                          </p:val>
                                        </p:tav>
                                      </p:tavLst>
                                    </p:anim>
                                    <p:anim calcmode="lin" valueType="num">
                                      <p:cBhvr>
                                        <p:cTn id="99" dur="1000" fill="hold"/>
                                        <p:tgtEl>
                                          <p:spTgt spid="28"/>
                                        </p:tgtEl>
                                        <p:attrNameLst>
                                          <p:attrName>style.rotation</p:attrName>
                                        </p:attrNameLst>
                                      </p:cBhvr>
                                      <p:tavLst>
                                        <p:tav tm="0">
                                          <p:val>
                                            <p:fltVal val="90"/>
                                          </p:val>
                                        </p:tav>
                                        <p:tav tm="100000">
                                          <p:val>
                                            <p:fltVal val="0"/>
                                          </p:val>
                                        </p:tav>
                                      </p:tavLst>
                                    </p:anim>
                                    <p:animEffect transition="in" filter="fade">
                                      <p:cBhvr>
                                        <p:cTn id="100" dur="1000"/>
                                        <p:tgtEl>
                                          <p:spTgt spid="2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31" presetClass="entr" presetSubtype="0" fill="hold" nodeType="withEffect">
                                  <p:stCondLst>
                                    <p:cond delay="500"/>
                                  </p:stCondLst>
                                  <p:childTnLst>
                                    <p:set>
                                      <p:cBhvr>
                                        <p:cTn id="108" dur="1" fill="hold">
                                          <p:stCondLst>
                                            <p:cond delay="0"/>
                                          </p:stCondLst>
                                        </p:cTn>
                                        <p:tgtEl>
                                          <p:spTgt spid="22"/>
                                        </p:tgtEl>
                                        <p:attrNameLst>
                                          <p:attrName>style.visibility</p:attrName>
                                        </p:attrNameLst>
                                      </p:cBhvr>
                                      <p:to>
                                        <p:strVal val="visible"/>
                                      </p:to>
                                    </p:set>
                                    <p:anim calcmode="lin" valueType="num">
                                      <p:cBhvr>
                                        <p:cTn id="109" dur="1000" fill="hold"/>
                                        <p:tgtEl>
                                          <p:spTgt spid="22"/>
                                        </p:tgtEl>
                                        <p:attrNameLst>
                                          <p:attrName>ppt_w</p:attrName>
                                        </p:attrNameLst>
                                      </p:cBhvr>
                                      <p:tavLst>
                                        <p:tav tm="0">
                                          <p:val>
                                            <p:fltVal val="0"/>
                                          </p:val>
                                        </p:tav>
                                        <p:tav tm="100000">
                                          <p:val>
                                            <p:strVal val="#ppt_w"/>
                                          </p:val>
                                        </p:tav>
                                      </p:tavLst>
                                    </p:anim>
                                    <p:anim calcmode="lin" valueType="num">
                                      <p:cBhvr>
                                        <p:cTn id="110" dur="1000" fill="hold"/>
                                        <p:tgtEl>
                                          <p:spTgt spid="22"/>
                                        </p:tgtEl>
                                        <p:attrNameLst>
                                          <p:attrName>ppt_h</p:attrName>
                                        </p:attrNameLst>
                                      </p:cBhvr>
                                      <p:tavLst>
                                        <p:tav tm="0">
                                          <p:val>
                                            <p:fltVal val="0"/>
                                          </p:val>
                                        </p:tav>
                                        <p:tav tm="100000">
                                          <p:val>
                                            <p:strVal val="#ppt_h"/>
                                          </p:val>
                                        </p:tav>
                                      </p:tavLst>
                                    </p:anim>
                                    <p:anim calcmode="lin" valueType="num">
                                      <p:cBhvr>
                                        <p:cTn id="111" dur="1000" fill="hold"/>
                                        <p:tgtEl>
                                          <p:spTgt spid="22"/>
                                        </p:tgtEl>
                                        <p:attrNameLst>
                                          <p:attrName>style.rotation</p:attrName>
                                        </p:attrNameLst>
                                      </p:cBhvr>
                                      <p:tavLst>
                                        <p:tav tm="0">
                                          <p:val>
                                            <p:fltVal val="90"/>
                                          </p:val>
                                        </p:tav>
                                        <p:tav tm="100000">
                                          <p:val>
                                            <p:fltVal val="0"/>
                                          </p:val>
                                        </p:tav>
                                      </p:tavLst>
                                    </p:anim>
                                    <p:animEffect transition="in" filter="fade">
                                      <p:cBhvr>
                                        <p:cTn id="112" dur="1000"/>
                                        <p:tgtEl>
                                          <p:spTgt spid="22"/>
                                        </p:tgtEl>
                                      </p:cBhvr>
                                    </p:animEffect>
                                  </p:childTnLst>
                                </p:cTn>
                              </p:par>
                              <p:par>
                                <p:cTn id="113" presetID="31" presetClass="entr" presetSubtype="0" fill="hold" nodeType="withEffect">
                                  <p:stCondLst>
                                    <p:cond delay="500"/>
                                  </p:stCondLst>
                                  <p:childTnLst>
                                    <p:set>
                                      <p:cBhvr>
                                        <p:cTn id="114" dur="1" fill="hold">
                                          <p:stCondLst>
                                            <p:cond delay="0"/>
                                          </p:stCondLst>
                                        </p:cTn>
                                        <p:tgtEl>
                                          <p:spTgt spid="35"/>
                                        </p:tgtEl>
                                        <p:attrNameLst>
                                          <p:attrName>style.visibility</p:attrName>
                                        </p:attrNameLst>
                                      </p:cBhvr>
                                      <p:to>
                                        <p:strVal val="visible"/>
                                      </p:to>
                                    </p:set>
                                    <p:anim calcmode="lin" valueType="num">
                                      <p:cBhvr>
                                        <p:cTn id="115" dur="1000" fill="hold"/>
                                        <p:tgtEl>
                                          <p:spTgt spid="35"/>
                                        </p:tgtEl>
                                        <p:attrNameLst>
                                          <p:attrName>ppt_w</p:attrName>
                                        </p:attrNameLst>
                                      </p:cBhvr>
                                      <p:tavLst>
                                        <p:tav tm="0">
                                          <p:val>
                                            <p:fltVal val="0"/>
                                          </p:val>
                                        </p:tav>
                                        <p:tav tm="100000">
                                          <p:val>
                                            <p:strVal val="#ppt_w"/>
                                          </p:val>
                                        </p:tav>
                                      </p:tavLst>
                                    </p:anim>
                                    <p:anim calcmode="lin" valueType="num">
                                      <p:cBhvr>
                                        <p:cTn id="116" dur="1000" fill="hold"/>
                                        <p:tgtEl>
                                          <p:spTgt spid="35"/>
                                        </p:tgtEl>
                                        <p:attrNameLst>
                                          <p:attrName>ppt_h</p:attrName>
                                        </p:attrNameLst>
                                      </p:cBhvr>
                                      <p:tavLst>
                                        <p:tav tm="0">
                                          <p:val>
                                            <p:fltVal val="0"/>
                                          </p:val>
                                        </p:tav>
                                        <p:tav tm="100000">
                                          <p:val>
                                            <p:strVal val="#ppt_h"/>
                                          </p:val>
                                        </p:tav>
                                      </p:tavLst>
                                    </p:anim>
                                    <p:anim calcmode="lin" valueType="num">
                                      <p:cBhvr>
                                        <p:cTn id="117" dur="1000" fill="hold"/>
                                        <p:tgtEl>
                                          <p:spTgt spid="35"/>
                                        </p:tgtEl>
                                        <p:attrNameLst>
                                          <p:attrName>style.rotation</p:attrName>
                                        </p:attrNameLst>
                                      </p:cBhvr>
                                      <p:tavLst>
                                        <p:tav tm="0">
                                          <p:val>
                                            <p:fltVal val="90"/>
                                          </p:val>
                                        </p:tav>
                                        <p:tav tm="100000">
                                          <p:val>
                                            <p:fltVal val="0"/>
                                          </p:val>
                                        </p:tav>
                                      </p:tavLst>
                                    </p:anim>
                                    <p:animEffect transition="in" filter="fade">
                                      <p:cBhvr>
                                        <p:cTn id="118" dur="1000"/>
                                        <p:tgtEl>
                                          <p:spTgt spid="35"/>
                                        </p:tgtEl>
                                      </p:cBhvr>
                                    </p:animEffect>
                                  </p:childTnLst>
                                </p:cTn>
                              </p:par>
                              <p:par>
                                <p:cTn id="119" presetID="31" presetClass="entr" presetSubtype="0" fill="hold" nodeType="withEffect">
                                  <p:stCondLst>
                                    <p:cond delay="500"/>
                                  </p:stCondLst>
                                  <p:childTnLst>
                                    <p:set>
                                      <p:cBhvr>
                                        <p:cTn id="120" dur="1" fill="hold">
                                          <p:stCondLst>
                                            <p:cond delay="0"/>
                                          </p:stCondLst>
                                        </p:cTn>
                                        <p:tgtEl>
                                          <p:spTgt spid="24"/>
                                        </p:tgtEl>
                                        <p:attrNameLst>
                                          <p:attrName>style.visibility</p:attrName>
                                        </p:attrNameLst>
                                      </p:cBhvr>
                                      <p:to>
                                        <p:strVal val="visible"/>
                                      </p:to>
                                    </p:set>
                                    <p:anim calcmode="lin" valueType="num">
                                      <p:cBhvr>
                                        <p:cTn id="121" dur="1000" fill="hold"/>
                                        <p:tgtEl>
                                          <p:spTgt spid="24"/>
                                        </p:tgtEl>
                                        <p:attrNameLst>
                                          <p:attrName>ppt_w</p:attrName>
                                        </p:attrNameLst>
                                      </p:cBhvr>
                                      <p:tavLst>
                                        <p:tav tm="0">
                                          <p:val>
                                            <p:fltVal val="0"/>
                                          </p:val>
                                        </p:tav>
                                        <p:tav tm="100000">
                                          <p:val>
                                            <p:strVal val="#ppt_w"/>
                                          </p:val>
                                        </p:tav>
                                      </p:tavLst>
                                    </p:anim>
                                    <p:anim calcmode="lin" valueType="num">
                                      <p:cBhvr>
                                        <p:cTn id="122" dur="1000" fill="hold"/>
                                        <p:tgtEl>
                                          <p:spTgt spid="24"/>
                                        </p:tgtEl>
                                        <p:attrNameLst>
                                          <p:attrName>ppt_h</p:attrName>
                                        </p:attrNameLst>
                                      </p:cBhvr>
                                      <p:tavLst>
                                        <p:tav tm="0">
                                          <p:val>
                                            <p:fltVal val="0"/>
                                          </p:val>
                                        </p:tav>
                                        <p:tav tm="100000">
                                          <p:val>
                                            <p:strVal val="#ppt_h"/>
                                          </p:val>
                                        </p:tav>
                                      </p:tavLst>
                                    </p:anim>
                                    <p:anim calcmode="lin" valueType="num">
                                      <p:cBhvr>
                                        <p:cTn id="123" dur="1000" fill="hold"/>
                                        <p:tgtEl>
                                          <p:spTgt spid="24"/>
                                        </p:tgtEl>
                                        <p:attrNameLst>
                                          <p:attrName>style.rotation</p:attrName>
                                        </p:attrNameLst>
                                      </p:cBhvr>
                                      <p:tavLst>
                                        <p:tav tm="0">
                                          <p:val>
                                            <p:fltVal val="90"/>
                                          </p:val>
                                        </p:tav>
                                        <p:tav tm="100000">
                                          <p:val>
                                            <p:fltVal val="0"/>
                                          </p:val>
                                        </p:tav>
                                      </p:tavLst>
                                    </p:anim>
                                    <p:animEffect transition="in" filter="fade">
                                      <p:cBhvr>
                                        <p:cTn id="124" dur="1000"/>
                                        <p:tgtEl>
                                          <p:spTgt spid="24"/>
                                        </p:tgtEl>
                                      </p:cBhvr>
                                    </p:animEffect>
                                  </p:childTnLst>
                                </p:cTn>
                              </p:par>
                              <p:par>
                                <p:cTn id="125" presetID="31" presetClass="entr" presetSubtype="0" fill="hold"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nodeType="withEffect">
                                  <p:stCondLst>
                                    <p:cond delay="500"/>
                                  </p:stCondLst>
                                  <p:childTnLst>
                                    <p:set>
                                      <p:cBhvr>
                                        <p:cTn id="132" dur="1" fill="hold">
                                          <p:stCondLst>
                                            <p:cond delay="0"/>
                                          </p:stCondLst>
                                        </p:cTn>
                                        <p:tgtEl>
                                          <p:spTgt spid="41"/>
                                        </p:tgtEl>
                                        <p:attrNameLst>
                                          <p:attrName>style.visibility</p:attrName>
                                        </p:attrNameLst>
                                      </p:cBhvr>
                                      <p:to>
                                        <p:strVal val="visible"/>
                                      </p:to>
                                    </p:set>
                                    <p:anim calcmode="lin" valueType="num">
                                      <p:cBhvr>
                                        <p:cTn id="133" dur="1000" fill="hold"/>
                                        <p:tgtEl>
                                          <p:spTgt spid="41"/>
                                        </p:tgtEl>
                                        <p:attrNameLst>
                                          <p:attrName>ppt_w</p:attrName>
                                        </p:attrNameLst>
                                      </p:cBhvr>
                                      <p:tavLst>
                                        <p:tav tm="0">
                                          <p:val>
                                            <p:fltVal val="0"/>
                                          </p:val>
                                        </p:tav>
                                        <p:tav tm="100000">
                                          <p:val>
                                            <p:strVal val="#ppt_w"/>
                                          </p:val>
                                        </p:tav>
                                      </p:tavLst>
                                    </p:anim>
                                    <p:anim calcmode="lin" valueType="num">
                                      <p:cBhvr>
                                        <p:cTn id="134" dur="1000" fill="hold"/>
                                        <p:tgtEl>
                                          <p:spTgt spid="41"/>
                                        </p:tgtEl>
                                        <p:attrNameLst>
                                          <p:attrName>ppt_h</p:attrName>
                                        </p:attrNameLst>
                                      </p:cBhvr>
                                      <p:tavLst>
                                        <p:tav tm="0">
                                          <p:val>
                                            <p:fltVal val="0"/>
                                          </p:val>
                                        </p:tav>
                                        <p:tav tm="100000">
                                          <p:val>
                                            <p:strVal val="#ppt_h"/>
                                          </p:val>
                                        </p:tav>
                                      </p:tavLst>
                                    </p:anim>
                                    <p:anim calcmode="lin" valueType="num">
                                      <p:cBhvr>
                                        <p:cTn id="135" dur="1000" fill="hold"/>
                                        <p:tgtEl>
                                          <p:spTgt spid="41"/>
                                        </p:tgtEl>
                                        <p:attrNameLst>
                                          <p:attrName>style.rotation</p:attrName>
                                        </p:attrNameLst>
                                      </p:cBhvr>
                                      <p:tavLst>
                                        <p:tav tm="0">
                                          <p:val>
                                            <p:fltVal val="90"/>
                                          </p:val>
                                        </p:tav>
                                        <p:tav tm="100000">
                                          <p:val>
                                            <p:fltVal val="0"/>
                                          </p:val>
                                        </p:tav>
                                      </p:tavLst>
                                    </p:anim>
                                    <p:animEffect transition="in" filter="fade">
                                      <p:cBhvr>
                                        <p:cTn id="136" dur="1000"/>
                                        <p:tgtEl>
                                          <p:spTgt spid="41"/>
                                        </p:tgtEl>
                                      </p:cBhvr>
                                    </p:animEffect>
                                  </p:childTnLst>
                                </p:cTn>
                              </p:par>
                              <p:par>
                                <p:cTn id="137" presetID="31" presetClass="entr" presetSubtype="0" fill="hold" nodeType="withEffect">
                                  <p:stCondLst>
                                    <p:cond delay="500"/>
                                  </p:stCondLst>
                                  <p:childTnLst>
                                    <p:set>
                                      <p:cBhvr>
                                        <p:cTn id="138" dur="1" fill="hold">
                                          <p:stCondLst>
                                            <p:cond delay="0"/>
                                          </p:stCondLst>
                                        </p:cTn>
                                        <p:tgtEl>
                                          <p:spTgt spid="27"/>
                                        </p:tgtEl>
                                        <p:attrNameLst>
                                          <p:attrName>style.visibility</p:attrName>
                                        </p:attrNameLst>
                                      </p:cBhvr>
                                      <p:to>
                                        <p:strVal val="visible"/>
                                      </p:to>
                                    </p:set>
                                    <p:anim calcmode="lin" valueType="num">
                                      <p:cBhvr>
                                        <p:cTn id="139" dur="1000" fill="hold"/>
                                        <p:tgtEl>
                                          <p:spTgt spid="27"/>
                                        </p:tgtEl>
                                        <p:attrNameLst>
                                          <p:attrName>ppt_w</p:attrName>
                                        </p:attrNameLst>
                                      </p:cBhvr>
                                      <p:tavLst>
                                        <p:tav tm="0">
                                          <p:val>
                                            <p:fltVal val="0"/>
                                          </p:val>
                                        </p:tav>
                                        <p:tav tm="100000">
                                          <p:val>
                                            <p:strVal val="#ppt_w"/>
                                          </p:val>
                                        </p:tav>
                                      </p:tavLst>
                                    </p:anim>
                                    <p:anim calcmode="lin" valueType="num">
                                      <p:cBhvr>
                                        <p:cTn id="140" dur="1000" fill="hold"/>
                                        <p:tgtEl>
                                          <p:spTgt spid="27"/>
                                        </p:tgtEl>
                                        <p:attrNameLst>
                                          <p:attrName>ppt_h</p:attrName>
                                        </p:attrNameLst>
                                      </p:cBhvr>
                                      <p:tavLst>
                                        <p:tav tm="0">
                                          <p:val>
                                            <p:fltVal val="0"/>
                                          </p:val>
                                        </p:tav>
                                        <p:tav tm="100000">
                                          <p:val>
                                            <p:strVal val="#ppt_h"/>
                                          </p:val>
                                        </p:tav>
                                      </p:tavLst>
                                    </p:anim>
                                    <p:anim calcmode="lin" valueType="num">
                                      <p:cBhvr>
                                        <p:cTn id="141" dur="1000" fill="hold"/>
                                        <p:tgtEl>
                                          <p:spTgt spid="27"/>
                                        </p:tgtEl>
                                        <p:attrNameLst>
                                          <p:attrName>style.rotation</p:attrName>
                                        </p:attrNameLst>
                                      </p:cBhvr>
                                      <p:tavLst>
                                        <p:tav tm="0">
                                          <p:val>
                                            <p:fltVal val="90"/>
                                          </p:val>
                                        </p:tav>
                                        <p:tav tm="100000">
                                          <p:val>
                                            <p:fltVal val="0"/>
                                          </p:val>
                                        </p:tav>
                                      </p:tavLst>
                                    </p:anim>
                                    <p:animEffect transition="in" filter="fade">
                                      <p:cBhvr>
                                        <p:cTn id="142" dur="1000"/>
                                        <p:tgtEl>
                                          <p:spTgt spid="27"/>
                                        </p:tgtEl>
                                      </p:cBhvr>
                                    </p:animEffect>
                                  </p:childTnLst>
                                </p:cTn>
                              </p:par>
                              <p:par>
                                <p:cTn id="143" presetID="31" presetClass="entr" presetSubtype="0" fill="hold" nodeType="withEffect">
                                  <p:stCondLst>
                                    <p:cond delay="500"/>
                                  </p:stCondLst>
                                  <p:childTnLst>
                                    <p:set>
                                      <p:cBhvr>
                                        <p:cTn id="144" dur="1" fill="hold">
                                          <p:stCondLst>
                                            <p:cond delay="0"/>
                                          </p:stCondLst>
                                        </p:cTn>
                                        <p:tgtEl>
                                          <p:spTgt spid="29"/>
                                        </p:tgtEl>
                                        <p:attrNameLst>
                                          <p:attrName>style.visibility</p:attrName>
                                        </p:attrNameLst>
                                      </p:cBhvr>
                                      <p:to>
                                        <p:strVal val="visible"/>
                                      </p:to>
                                    </p:set>
                                    <p:anim calcmode="lin" valueType="num">
                                      <p:cBhvr>
                                        <p:cTn id="145" dur="1000" fill="hold"/>
                                        <p:tgtEl>
                                          <p:spTgt spid="29"/>
                                        </p:tgtEl>
                                        <p:attrNameLst>
                                          <p:attrName>ppt_w</p:attrName>
                                        </p:attrNameLst>
                                      </p:cBhvr>
                                      <p:tavLst>
                                        <p:tav tm="0">
                                          <p:val>
                                            <p:fltVal val="0"/>
                                          </p:val>
                                        </p:tav>
                                        <p:tav tm="100000">
                                          <p:val>
                                            <p:strVal val="#ppt_w"/>
                                          </p:val>
                                        </p:tav>
                                      </p:tavLst>
                                    </p:anim>
                                    <p:anim calcmode="lin" valueType="num">
                                      <p:cBhvr>
                                        <p:cTn id="146" dur="1000" fill="hold"/>
                                        <p:tgtEl>
                                          <p:spTgt spid="29"/>
                                        </p:tgtEl>
                                        <p:attrNameLst>
                                          <p:attrName>ppt_h</p:attrName>
                                        </p:attrNameLst>
                                      </p:cBhvr>
                                      <p:tavLst>
                                        <p:tav tm="0">
                                          <p:val>
                                            <p:fltVal val="0"/>
                                          </p:val>
                                        </p:tav>
                                        <p:tav tm="100000">
                                          <p:val>
                                            <p:strVal val="#ppt_h"/>
                                          </p:val>
                                        </p:tav>
                                      </p:tavLst>
                                    </p:anim>
                                    <p:anim calcmode="lin" valueType="num">
                                      <p:cBhvr>
                                        <p:cTn id="147" dur="1000" fill="hold"/>
                                        <p:tgtEl>
                                          <p:spTgt spid="29"/>
                                        </p:tgtEl>
                                        <p:attrNameLst>
                                          <p:attrName>style.rotation</p:attrName>
                                        </p:attrNameLst>
                                      </p:cBhvr>
                                      <p:tavLst>
                                        <p:tav tm="0">
                                          <p:val>
                                            <p:fltVal val="90"/>
                                          </p:val>
                                        </p:tav>
                                        <p:tav tm="100000">
                                          <p:val>
                                            <p:fltVal val="0"/>
                                          </p:val>
                                        </p:tav>
                                      </p:tavLst>
                                    </p:anim>
                                    <p:animEffect transition="in" filter="fade">
                                      <p:cBhvr>
                                        <p:cTn id="148" dur="1000"/>
                                        <p:tgtEl>
                                          <p:spTgt spid="29"/>
                                        </p:tgtEl>
                                      </p:cBhvr>
                                    </p:animEffect>
                                  </p:childTnLst>
                                </p:cTn>
                              </p:par>
                              <p:par>
                                <p:cTn id="149" presetID="53" presetClass="entr" presetSubtype="16" fill="hold" grpId="0" nodeType="withEffect">
                                  <p:stCondLst>
                                    <p:cond delay="1000"/>
                                  </p:stCondLst>
                                  <p:childTnLst>
                                    <p:set>
                                      <p:cBhvr>
                                        <p:cTn id="150" dur="1" fill="hold">
                                          <p:stCondLst>
                                            <p:cond delay="0"/>
                                          </p:stCondLst>
                                        </p:cTn>
                                        <p:tgtEl>
                                          <p:spTgt spid="57"/>
                                        </p:tgtEl>
                                        <p:attrNameLst>
                                          <p:attrName>style.visibility</p:attrName>
                                        </p:attrNameLst>
                                      </p:cBhvr>
                                      <p:to>
                                        <p:strVal val="visible"/>
                                      </p:to>
                                    </p:set>
                                    <p:anim calcmode="lin" valueType="num">
                                      <p:cBhvr>
                                        <p:cTn id="151" dur="500" fill="hold"/>
                                        <p:tgtEl>
                                          <p:spTgt spid="57"/>
                                        </p:tgtEl>
                                        <p:attrNameLst>
                                          <p:attrName>ppt_w</p:attrName>
                                        </p:attrNameLst>
                                      </p:cBhvr>
                                      <p:tavLst>
                                        <p:tav tm="0">
                                          <p:val>
                                            <p:fltVal val="0"/>
                                          </p:val>
                                        </p:tav>
                                        <p:tav tm="100000">
                                          <p:val>
                                            <p:strVal val="#ppt_w"/>
                                          </p:val>
                                        </p:tav>
                                      </p:tavLst>
                                    </p:anim>
                                    <p:anim calcmode="lin" valueType="num">
                                      <p:cBhvr>
                                        <p:cTn id="152" dur="500" fill="hold"/>
                                        <p:tgtEl>
                                          <p:spTgt spid="57"/>
                                        </p:tgtEl>
                                        <p:attrNameLst>
                                          <p:attrName>ppt_h</p:attrName>
                                        </p:attrNameLst>
                                      </p:cBhvr>
                                      <p:tavLst>
                                        <p:tav tm="0">
                                          <p:val>
                                            <p:fltVal val="0"/>
                                          </p:val>
                                        </p:tav>
                                        <p:tav tm="100000">
                                          <p:val>
                                            <p:strVal val="#ppt_h"/>
                                          </p:val>
                                        </p:tav>
                                      </p:tavLst>
                                    </p:anim>
                                    <p:animEffect transition="in" filter="fade">
                                      <p:cBhvr>
                                        <p:cTn id="153" dur="500"/>
                                        <p:tgtEl>
                                          <p:spTgt spid="57"/>
                                        </p:tgtEl>
                                      </p:cBhvr>
                                    </p:animEffect>
                                  </p:childTnLst>
                                </p:cTn>
                              </p:par>
                              <p:par>
                                <p:cTn id="154" presetID="53" presetClass="entr" presetSubtype="16" fill="hold" grpId="0" nodeType="withEffect">
                                  <p:stCondLst>
                                    <p:cond delay="1000"/>
                                  </p:stCondLst>
                                  <p:childTnLst>
                                    <p:set>
                                      <p:cBhvr>
                                        <p:cTn id="155" dur="1" fill="hold">
                                          <p:stCondLst>
                                            <p:cond delay="0"/>
                                          </p:stCondLst>
                                        </p:cTn>
                                        <p:tgtEl>
                                          <p:spTgt spid="59"/>
                                        </p:tgtEl>
                                        <p:attrNameLst>
                                          <p:attrName>style.visibility</p:attrName>
                                        </p:attrNameLst>
                                      </p:cBhvr>
                                      <p:to>
                                        <p:strVal val="visible"/>
                                      </p:to>
                                    </p:set>
                                    <p:anim calcmode="lin" valueType="num">
                                      <p:cBhvr>
                                        <p:cTn id="156" dur="500" fill="hold"/>
                                        <p:tgtEl>
                                          <p:spTgt spid="59"/>
                                        </p:tgtEl>
                                        <p:attrNameLst>
                                          <p:attrName>ppt_w</p:attrName>
                                        </p:attrNameLst>
                                      </p:cBhvr>
                                      <p:tavLst>
                                        <p:tav tm="0">
                                          <p:val>
                                            <p:fltVal val="0"/>
                                          </p:val>
                                        </p:tav>
                                        <p:tav tm="100000">
                                          <p:val>
                                            <p:strVal val="#ppt_w"/>
                                          </p:val>
                                        </p:tav>
                                      </p:tavLst>
                                    </p:anim>
                                    <p:anim calcmode="lin" valueType="num">
                                      <p:cBhvr>
                                        <p:cTn id="157" dur="500" fill="hold"/>
                                        <p:tgtEl>
                                          <p:spTgt spid="59"/>
                                        </p:tgtEl>
                                        <p:attrNameLst>
                                          <p:attrName>ppt_h</p:attrName>
                                        </p:attrNameLst>
                                      </p:cBhvr>
                                      <p:tavLst>
                                        <p:tav tm="0">
                                          <p:val>
                                            <p:fltVal val="0"/>
                                          </p:val>
                                        </p:tav>
                                        <p:tav tm="100000">
                                          <p:val>
                                            <p:strVal val="#ppt_h"/>
                                          </p:val>
                                        </p:tav>
                                      </p:tavLst>
                                    </p:anim>
                                    <p:animEffect transition="in" filter="fade">
                                      <p:cBhvr>
                                        <p:cTn id="158" dur="500"/>
                                        <p:tgtEl>
                                          <p:spTgt spid="59"/>
                                        </p:tgtEl>
                                      </p:cBhvr>
                                    </p:animEffect>
                                  </p:childTnLst>
                                </p:cTn>
                              </p:par>
                              <p:par>
                                <p:cTn id="159" presetID="53" presetClass="entr" presetSubtype="16" fill="hold" grpId="0" nodeType="withEffect">
                                  <p:stCondLst>
                                    <p:cond delay="1000"/>
                                  </p:stCondLst>
                                  <p:childTnLst>
                                    <p:set>
                                      <p:cBhvr>
                                        <p:cTn id="160" dur="1" fill="hold">
                                          <p:stCondLst>
                                            <p:cond delay="0"/>
                                          </p:stCondLst>
                                        </p:cTn>
                                        <p:tgtEl>
                                          <p:spTgt spid="50"/>
                                        </p:tgtEl>
                                        <p:attrNameLst>
                                          <p:attrName>style.visibility</p:attrName>
                                        </p:attrNameLst>
                                      </p:cBhvr>
                                      <p:to>
                                        <p:strVal val="visible"/>
                                      </p:to>
                                    </p:set>
                                    <p:anim calcmode="lin" valueType="num">
                                      <p:cBhvr>
                                        <p:cTn id="161" dur="500" fill="hold"/>
                                        <p:tgtEl>
                                          <p:spTgt spid="50"/>
                                        </p:tgtEl>
                                        <p:attrNameLst>
                                          <p:attrName>ppt_w</p:attrName>
                                        </p:attrNameLst>
                                      </p:cBhvr>
                                      <p:tavLst>
                                        <p:tav tm="0">
                                          <p:val>
                                            <p:fltVal val="0"/>
                                          </p:val>
                                        </p:tav>
                                        <p:tav tm="100000">
                                          <p:val>
                                            <p:strVal val="#ppt_w"/>
                                          </p:val>
                                        </p:tav>
                                      </p:tavLst>
                                    </p:anim>
                                    <p:anim calcmode="lin" valueType="num">
                                      <p:cBhvr>
                                        <p:cTn id="162" dur="500" fill="hold"/>
                                        <p:tgtEl>
                                          <p:spTgt spid="50"/>
                                        </p:tgtEl>
                                        <p:attrNameLst>
                                          <p:attrName>ppt_h</p:attrName>
                                        </p:attrNameLst>
                                      </p:cBhvr>
                                      <p:tavLst>
                                        <p:tav tm="0">
                                          <p:val>
                                            <p:fltVal val="0"/>
                                          </p:val>
                                        </p:tav>
                                        <p:tav tm="100000">
                                          <p:val>
                                            <p:strVal val="#ppt_h"/>
                                          </p:val>
                                        </p:tav>
                                      </p:tavLst>
                                    </p:anim>
                                    <p:animEffect transition="in" filter="fade">
                                      <p:cBhvr>
                                        <p:cTn id="163" dur="500"/>
                                        <p:tgtEl>
                                          <p:spTgt spid="50"/>
                                        </p:tgtEl>
                                      </p:cBhvr>
                                    </p:animEffect>
                                  </p:childTnLst>
                                </p:cTn>
                              </p:par>
                              <p:par>
                                <p:cTn id="164" presetID="53" presetClass="entr" presetSubtype="16" fill="hold" grpId="0" nodeType="withEffect">
                                  <p:stCondLst>
                                    <p:cond delay="1000"/>
                                  </p:stCondLst>
                                  <p:childTnLst>
                                    <p:set>
                                      <p:cBhvr>
                                        <p:cTn id="165" dur="1" fill="hold">
                                          <p:stCondLst>
                                            <p:cond delay="0"/>
                                          </p:stCondLst>
                                        </p:cTn>
                                        <p:tgtEl>
                                          <p:spTgt spid="51"/>
                                        </p:tgtEl>
                                        <p:attrNameLst>
                                          <p:attrName>style.visibility</p:attrName>
                                        </p:attrNameLst>
                                      </p:cBhvr>
                                      <p:to>
                                        <p:strVal val="visible"/>
                                      </p:to>
                                    </p:set>
                                    <p:anim calcmode="lin" valueType="num">
                                      <p:cBhvr>
                                        <p:cTn id="166" dur="500" fill="hold"/>
                                        <p:tgtEl>
                                          <p:spTgt spid="51"/>
                                        </p:tgtEl>
                                        <p:attrNameLst>
                                          <p:attrName>ppt_w</p:attrName>
                                        </p:attrNameLst>
                                      </p:cBhvr>
                                      <p:tavLst>
                                        <p:tav tm="0">
                                          <p:val>
                                            <p:fltVal val="0"/>
                                          </p:val>
                                        </p:tav>
                                        <p:tav tm="100000">
                                          <p:val>
                                            <p:strVal val="#ppt_w"/>
                                          </p:val>
                                        </p:tav>
                                      </p:tavLst>
                                    </p:anim>
                                    <p:anim calcmode="lin" valueType="num">
                                      <p:cBhvr>
                                        <p:cTn id="167" dur="500" fill="hold"/>
                                        <p:tgtEl>
                                          <p:spTgt spid="51"/>
                                        </p:tgtEl>
                                        <p:attrNameLst>
                                          <p:attrName>ppt_h</p:attrName>
                                        </p:attrNameLst>
                                      </p:cBhvr>
                                      <p:tavLst>
                                        <p:tav tm="0">
                                          <p:val>
                                            <p:fltVal val="0"/>
                                          </p:val>
                                        </p:tav>
                                        <p:tav tm="100000">
                                          <p:val>
                                            <p:strVal val="#ppt_h"/>
                                          </p:val>
                                        </p:tav>
                                      </p:tavLst>
                                    </p:anim>
                                    <p:animEffect transition="in" filter="fade">
                                      <p:cBhvr>
                                        <p:cTn id="168" dur="500"/>
                                        <p:tgtEl>
                                          <p:spTgt spid="51"/>
                                        </p:tgtEl>
                                      </p:cBhvr>
                                    </p:animEffect>
                                  </p:childTnLst>
                                </p:cTn>
                              </p:par>
                              <p:par>
                                <p:cTn id="169" presetID="53" presetClass="entr" presetSubtype="16" fill="hold" grpId="0" nodeType="withEffect">
                                  <p:stCondLst>
                                    <p:cond delay="1000"/>
                                  </p:stCondLst>
                                  <p:childTnLst>
                                    <p:set>
                                      <p:cBhvr>
                                        <p:cTn id="170" dur="1" fill="hold">
                                          <p:stCondLst>
                                            <p:cond delay="0"/>
                                          </p:stCondLst>
                                        </p:cTn>
                                        <p:tgtEl>
                                          <p:spTgt spid="44"/>
                                        </p:tgtEl>
                                        <p:attrNameLst>
                                          <p:attrName>style.visibility</p:attrName>
                                        </p:attrNameLst>
                                      </p:cBhvr>
                                      <p:to>
                                        <p:strVal val="visible"/>
                                      </p:to>
                                    </p:set>
                                    <p:anim calcmode="lin" valueType="num">
                                      <p:cBhvr>
                                        <p:cTn id="171" dur="500" fill="hold"/>
                                        <p:tgtEl>
                                          <p:spTgt spid="44"/>
                                        </p:tgtEl>
                                        <p:attrNameLst>
                                          <p:attrName>ppt_w</p:attrName>
                                        </p:attrNameLst>
                                      </p:cBhvr>
                                      <p:tavLst>
                                        <p:tav tm="0">
                                          <p:val>
                                            <p:fltVal val="0"/>
                                          </p:val>
                                        </p:tav>
                                        <p:tav tm="100000">
                                          <p:val>
                                            <p:strVal val="#ppt_w"/>
                                          </p:val>
                                        </p:tav>
                                      </p:tavLst>
                                    </p:anim>
                                    <p:anim calcmode="lin" valueType="num">
                                      <p:cBhvr>
                                        <p:cTn id="172" dur="500" fill="hold"/>
                                        <p:tgtEl>
                                          <p:spTgt spid="44"/>
                                        </p:tgtEl>
                                        <p:attrNameLst>
                                          <p:attrName>ppt_h</p:attrName>
                                        </p:attrNameLst>
                                      </p:cBhvr>
                                      <p:tavLst>
                                        <p:tav tm="0">
                                          <p:val>
                                            <p:fltVal val="0"/>
                                          </p:val>
                                        </p:tav>
                                        <p:tav tm="100000">
                                          <p:val>
                                            <p:strVal val="#ppt_h"/>
                                          </p:val>
                                        </p:tav>
                                      </p:tavLst>
                                    </p:anim>
                                    <p:animEffect transition="in" filter="fade">
                                      <p:cBhvr>
                                        <p:cTn id="173" dur="500"/>
                                        <p:tgtEl>
                                          <p:spTgt spid="44"/>
                                        </p:tgtEl>
                                      </p:cBhvr>
                                    </p:animEffect>
                                  </p:childTnLst>
                                </p:cTn>
                              </p:par>
                              <p:par>
                                <p:cTn id="174" presetID="53" presetClass="entr" presetSubtype="16" fill="hold" grpId="0" nodeType="withEffect">
                                  <p:stCondLst>
                                    <p:cond delay="1000"/>
                                  </p:stCondLst>
                                  <p:childTnLst>
                                    <p:set>
                                      <p:cBhvr>
                                        <p:cTn id="175" dur="1" fill="hold">
                                          <p:stCondLst>
                                            <p:cond delay="0"/>
                                          </p:stCondLst>
                                        </p:cTn>
                                        <p:tgtEl>
                                          <p:spTgt spid="45"/>
                                        </p:tgtEl>
                                        <p:attrNameLst>
                                          <p:attrName>style.visibility</p:attrName>
                                        </p:attrNameLst>
                                      </p:cBhvr>
                                      <p:to>
                                        <p:strVal val="visible"/>
                                      </p:to>
                                    </p:set>
                                    <p:anim calcmode="lin" valueType="num">
                                      <p:cBhvr>
                                        <p:cTn id="176" dur="500" fill="hold"/>
                                        <p:tgtEl>
                                          <p:spTgt spid="45"/>
                                        </p:tgtEl>
                                        <p:attrNameLst>
                                          <p:attrName>ppt_w</p:attrName>
                                        </p:attrNameLst>
                                      </p:cBhvr>
                                      <p:tavLst>
                                        <p:tav tm="0">
                                          <p:val>
                                            <p:fltVal val="0"/>
                                          </p:val>
                                        </p:tav>
                                        <p:tav tm="100000">
                                          <p:val>
                                            <p:strVal val="#ppt_w"/>
                                          </p:val>
                                        </p:tav>
                                      </p:tavLst>
                                    </p:anim>
                                    <p:anim calcmode="lin" valueType="num">
                                      <p:cBhvr>
                                        <p:cTn id="177" dur="500" fill="hold"/>
                                        <p:tgtEl>
                                          <p:spTgt spid="45"/>
                                        </p:tgtEl>
                                        <p:attrNameLst>
                                          <p:attrName>ppt_h</p:attrName>
                                        </p:attrNameLst>
                                      </p:cBhvr>
                                      <p:tavLst>
                                        <p:tav tm="0">
                                          <p:val>
                                            <p:fltVal val="0"/>
                                          </p:val>
                                        </p:tav>
                                        <p:tav tm="100000">
                                          <p:val>
                                            <p:strVal val="#ppt_h"/>
                                          </p:val>
                                        </p:tav>
                                      </p:tavLst>
                                    </p:anim>
                                    <p:animEffect transition="in" filter="fade">
                                      <p:cBhvr>
                                        <p:cTn id="178" dur="500"/>
                                        <p:tgtEl>
                                          <p:spTgt spid="45"/>
                                        </p:tgtEl>
                                      </p:cBhvr>
                                    </p:animEffect>
                                  </p:childTnLst>
                                </p:cTn>
                              </p:par>
                              <p:par>
                                <p:cTn id="179" presetID="53" presetClass="entr" presetSubtype="16" fill="hold" grpId="0" nodeType="withEffect">
                                  <p:stCondLst>
                                    <p:cond delay="1000"/>
                                  </p:stCondLst>
                                  <p:childTnLst>
                                    <p:set>
                                      <p:cBhvr>
                                        <p:cTn id="180" dur="1" fill="hold">
                                          <p:stCondLst>
                                            <p:cond delay="0"/>
                                          </p:stCondLst>
                                        </p:cTn>
                                        <p:tgtEl>
                                          <p:spTgt spid="52"/>
                                        </p:tgtEl>
                                        <p:attrNameLst>
                                          <p:attrName>style.visibility</p:attrName>
                                        </p:attrNameLst>
                                      </p:cBhvr>
                                      <p:to>
                                        <p:strVal val="visible"/>
                                      </p:to>
                                    </p:set>
                                    <p:anim calcmode="lin" valueType="num">
                                      <p:cBhvr>
                                        <p:cTn id="181" dur="500" fill="hold"/>
                                        <p:tgtEl>
                                          <p:spTgt spid="52"/>
                                        </p:tgtEl>
                                        <p:attrNameLst>
                                          <p:attrName>ppt_w</p:attrName>
                                        </p:attrNameLst>
                                      </p:cBhvr>
                                      <p:tavLst>
                                        <p:tav tm="0">
                                          <p:val>
                                            <p:fltVal val="0"/>
                                          </p:val>
                                        </p:tav>
                                        <p:tav tm="100000">
                                          <p:val>
                                            <p:strVal val="#ppt_w"/>
                                          </p:val>
                                        </p:tav>
                                      </p:tavLst>
                                    </p:anim>
                                    <p:anim calcmode="lin" valueType="num">
                                      <p:cBhvr>
                                        <p:cTn id="182" dur="500" fill="hold"/>
                                        <p:tgtEl>
                                          <p:spTgt spid="52"/>
                                        </p:tgtEl>
                                        <p:attrNameLst>
                                          <p:attrName>ppt_h</p:attrName>
                                        </p:attrNameLst>
                                      </p:cBhvr>
                                      <p:tavLst>
                                        <p:tav tm="0">
                                          <p:val>
                                            <p:fltVal val="0"/>
                                          </p:val>
                                        </p:tav>
                                        <p:tav tm="100000">
                                          <p:val>
                                            <p:strVal val="#ppt_h"/>
                                          </p:val>
                                        </p:tav>
                                      </p:tavLst>
                                    </p:anim>
                                    <p:animEffect transition="in" filter="fade">
                                      <p:cBhvr>
                                        <p:cTn id="183" dur="500"/>
                                        <p:tgtEl>
                                          <p:spTgt spid="52"/>
                                        </p:tgtEl>
                                      </p:cBhvr>
                                    </p:animEffect>
                                  </p:childTnLst>
                                </p:cTn>
                              </p:par>
                              <p:par>
                                <p:cTn id="184" presetID="53" presetClass="entr" presetSubtype="16" fill="hold" grpId="0" nodeType="withEffect">
                                  <p:stCondLst>
                                    <p:cond delay="10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500" fill="hold"/>
                                        <p:tgtEl>
                                          <p:spTgt spid="46"/>
                                        </p:tgtEl>
                                        <p:attrNameLst>
                                          <p:attrName>ppt_w</p:attrName>
                                        </p:attrNameLst>
                                      </p:cBhvr>
                                      <p:tavLst>
                                        <p:tav tm="0">
                                          <p:val>
                                            <p:fltVal val="0"/>
                                          </p:val>
                                        </p:tav>
                                        <p:tav tm="100000">
                                          <p:val>
                                            <p:strVal val="#ppt_w"/>
                                          </p:val>
                                        </p:tav>
                                      </p:tavLst>
                                    </p:anim>
                                    <p:anim calcmode="lin" valueType="num">
                                      <p:cBhvr>
                                        <p:cTn id="187" dur="500" fill="hold"/>
                                        <p:tgtEl>
                                          <p:spTgt spid="46"/>
                                        </p:tgtEl>
                                        <p:attrNameLst>
                                          <p:attrName>ppt_h</p:attrName>
                                        </p:attrNameLst>
                                      </p:cBhvr>
                                      <p:tavLst>
                                        <p:tav tm="0">
                                          <p:val>
                                            <p:fltVal val="0"/>
                                          </p:val>
                                        </p:tav>
                                        <p:tav tm="100000">
                                          <p:val>
                                            <p:strVal val="#ppt_h"/>
                                          </p:val>
                                        </p:tav>
                                      </p:tavLst>
                                    </p:anim>
                                    <p:animEffect transition="in" filter="fade">
                                      <p:cBhvr>
                                        <p:cTn id="188" dur="500"/>
                                        <p:tgtEl>
                                          <p:spTgt spid="46"/>
                                        </p:tgtEl>
                                      </p:cBhvr>
                                    </p:animEffect>
                                  </p:childTnLst>
                                </p:cTn>
                              </p:par>
                              <p:par>
                                <p:cTn id="189" presetID="53" presetClass="entr" presetSubtype="16" fill="hold" grpId="0" nodeType="withEffect">
                                  <p:stCondLst>
                                    <p:cond delay="1000"/>
                                  </p:stCondLst>
                                  <p:childTnLst>
                                    <p:set>
                                      <p:cBhvr>
                                        <p:cTn id="190" dur="1" fill="hold">
                                          <p:stCondLst>
                                            <p:cond delay="0"/>
                                          </p:stCondLst>
                                        </p:cTn>
                                        <p:tgtEl>
                                          <p:spTgt spid="53"/>
                                        </p:tgtEl>
                                        <p:attrNameLst>
                                          <p:attrName>style.visibility</p:attrName>
                                        </p:attrNameLst>
                                      </p:cBhvr>
                                      <p:to>
                                        <p:strVal val="visible"/>
                                      </p:to>
                                    </p:set>
                                    <p:anim calcmode="lin" valueType="num">
                                      <p:cBhvr>
                                        <p:cTn id="191" dur="500" fill="hold"/>
                                        <p:tgtEl>
                                          <p:spTgt spid="53"/>
                                        </p:tgtEl>
                                        <p:attrNameLst>
                                          <p:attrName>ppt_w</p:attrName>
                                        </p:attrNameLst>
                                      </p:cBhvr>
                                      <p:tavLst>
                                        <p:tav tm="0">
                                          <p:val>
                                            <p:fltVal val="0"/>
                                          </p:val>
                                        </p:tav>
                                        <p:tav tm="100000">
                                          <p:val>
                                            <p:strVal val="#ppt_w"/>
                                          </p:val>
                                        </p:tav>
                                      </p:tavLst>
                                    </p:anim>
                                    <p:anim calcmode="lin" valueType="num">
                                      <p:cBhvr>
                                        <p:cTn id="192" dur="500" fill="hold"/>
                                        <p:tgtEl>
                                          <p:spTgt spid="53"/>
                                        </p:tgtEl>
                                        <p:attrNameLst>
                                          <p:attrName>ppt_h</p:attrName>
                                        </p:attrNameLst>
                                      </p:cBhvr>
                                      <p:tavLst>
                                        <p:tav tm="0">
                                          <p:val>
                                            <p:fltVal val="0"/>
                                          </p:val>
                                        </p:tav>
                                        <p:tav tm="100000">
                                          <p:val>
                                            <p:strVal val="#ppt_h"/>
                                          </p:val>
                                        </p:tav>
                                      </p:tavLst>
                                    </p:anim>
                                    <p:animEffect transition="in" filter="fade">
                                      <p:cBhvr>
                                        <p:cTn id="193" dur="500"/>
                                        <p:tgtEl>
                                          <p:spTgt spid="53"/>
                                        </p:tgtEl>
                                      </p:cBhvr>
                                    </p:animEffect>
                                  </p:childTnLst>
                                </p:cTn>
                              </p:par>
                              <p:par>
                                <p:cTn id="194" presetID="53" presetClass="entr" presetSubtype="16" fill="hold" grpId="0" nodeType="withEffect">
                                  <p:stCondLst>
                                    <p:cond delay="1000"/>
                                  </p:stCondLst>
                                  <p:childTnLst>
                                    <p:set>
                                      <p:cBhvr>
                                        <p:cTn id="195" dur="1" fill="hold">
                                          <p:stCondLst>
                                            <p:cond delay="0"/>
                                          </p:stCondLst>
                                        </p:cTn>
                                        <p:tgtEl>
                                          <p:spTgt spid="49"/>
                                        </p:tgtEl>
                                        <p:attrNameLst>
                                          <p:attrName>style.visibility</p:attrName>
                                        </p:attrNameLst>
                                      </p:cBhvr>
                                      <p:to>
                                        <p:strVal val="visible"/>
                                      </p:to>
                                    </p:set>
                                    <p:anim calcmode="lin" valueType="num">
                                      <p:cBhvr>
                                        <p:cTn id="196" dur="500" fill="hold"/>
                                        <p:tgtEl>
                                          <p:spTgt spid="49"/>
                                        </p:tgtEl>
                                        <p:attrNameLst>
                                          <p:attrName>ppt_w</p:attrName>
                                        </p:attrNameLst>
                                      </p:cBhvr>
                                      <p:tavLst>
                                        <p:tav tm="0">
                                          <p:val>
                                            <p:fltVal val="0"/>
                                          </p:val>
                                        </p:tav>
                                        <p:tav tm="100000">
                                          <p:val>
                                            <p:strVal val="#ppt_w"/>
                                          </p:val>
                                        </p:tav>
                                      </p:tavLst>
                                    </p:anim>
                                    <p:anim calcmode="lin" valueType="num">
                                      <p:cBhvr>
                                        <p:cTn id="197" dur="500" fill="hold"/>
                                        <p:tgtEl>
                                          <p:spTgt spid="49"/>
                                        </p:tgtEl>
                                        <p:attrNameLst>
                                          <p:attrName>ppt_h</p:attrName>
                                        </p:attrNameLst>
                                      </p:cBhvr>
                                      <p:tavLst>
                                        <p:tav tm="0">
                                          <p:val>
                                            <p:fltVal val="0"/>
                                          </p:val>
                                        </p:tav>
                                        <p:tav tm="100000">
                                          <p:val>
                                            <p:strVal val="#ppt_h"/>
                                          </p:val>
                                        </p:tav>
                                      </p:tavLst>
                                    </p:anim>
                                    <p:animEffect transition="in" filter="fade">
                                      <p:cBhvr>
                                        <p:cTn id="198" dur="500"/>
                                        <p:tgtEl>
                                          <p:spTgt spid="49"/>
                                        </p:tgtEl>
                                      </p:cBhvr>
                                    </p:animEffect>
                                  </p:childTnLst>
                                </p:cTn>
                              </p:par>
                              <p:par>
                                <p:cTn id="199" presetID="53" presetClass="entr" presetSubtype="16" fill="hold" grpId="0" nodeType="withEffect">
                                  <p:stCondLst>
                                    <p:cond delay="1000"/>
                                  </p:stCondLst>
                                  <p:childTnLst>
                                    <p:set>
                                      <p:cBhvr>
                                        <p:cTn id="200" dur="1" fill="hold">
                                          <p:stCondLst>
                                            <p:cond delay="0"/>
                                          </p:stCondLst>
                                        </p:cTn>
                                        <p:tgtEl>
                                          <p:spTgt spid="48"/>
                                        </p:tgtEl>
                                        <p:attrNameLst>
                                          <p:attrName>style.visibility</p:attrName>
                                        </p:attrNameLst>
                                      </p:cBhvr>
                                      <p:to>
                                        <p:strVal val="visible"/>
                                      </p:to>
                                    </p:set>
                                    <p:anim calcmode="lin" valueType="num">
                                      <p:cBhvr>
                                        <p:cTn id="201" dur="500" fill="hold"/>
                                        <p:tgtEl>
                                          <p:spTgt spid="48"/>
                                        </p:tgtEl>
                                        <p:attrNameLst>
                                          <p:attrName>ppt_w</p:attrName>
                                        </p:attrNameLst>
                                      </p:cBhvr>
                                      <p:tavLst>
                                        <p:tav tm="0">
                                          <p:val>
                                            <p:fltVal val="0"/>
                                          </p:val>
                                        </p:tav>
                                        <p:tav tm="100000">
                                          <p:val>
                                            <p:strVal val="#ppt_w"/>
                                          </p:val>
                                        </p:tav>
                                      </p:tavLst>
                                    </p:anim>
                                    <p:anim calcmode="lin" valueType="num">
                                      <p:cBhvr>
                                        <p:cTn id="202" dur="500" fill="hold"/>
                                        <p:tgtEl>
                                          <p:spTgt spid="48"/>
                                        </p:tgtEl>
                                        <p:attrNameLst>
                                          <p:attrName>ppt_h</p:attrName>
                                        </p:attrNameLst>
                                      </p:cBhvr>
                                      <p:tavLst>
                                        <p:tav tm="0">
                                          <p:val>
                                            <p:fltVal val="0"/>
                                          </p:val>
                                        </p:tav>
                                        <p:tav tm="100000">
                                          <p:val>
                                            <p:strVal val="#ppt_h"/>
                                          </p:val>
                                        </p:tav>
                                      </p:tavLst>
                                    </p:anim>
                                    <p:animEffect transition="in" filter="fade">
                                      <p:cBhvr>
                                        <p:cTn id="203" dur="500"/>
                                        <p:tgtEl>
                                          <p:spTgt spid="48"/>
                                        </p:tgtEl>
                                      </p:cBhvr>
                                    </p:animEffect>
                                  </p:childTnLst>
                                </p:cTn>
                              </p:par>
                              <p:par>
                                <p:cTn id="204" presetID="53" presetClass="entr" presetSubtype="16" fill="hold" grpId="0" nodeType="withEffect">
                                  <p:stCondLst>
                                    <p:cond delay="1000"/>
                                  </p:stCondLst>
                                  <p:childTnLst>
                                    <p:set>
                                      <p:cBhvr>
                                        <p:cTn id="205" dur="1" fill="hold">
                                          <p:stCondLst>
                                            <p:cond delay="0"/>
                                          </p:stCondLst>
                                        </p:cTn>
                                        <p:tgtEl>
                                          <p:spTgt spid="54"/>
                                        </p:tgtEl>
                                        <p:attrNameLst>
                                          <p:attrName>style.visibility</p:attrName>
                                        </p:attrNameLst>
                                      </p:cBhvr>
                                      <p:to>
                                        <p:strVal val="visible"/>
                                      </p:to>
                                    </p:set>
                                    <p:anim calcmode="lin" valueType="num">
                                      <p:cBhvr>
                                        <p:cTn id="206" dur="500" fill="hold"/>
                                        <p:tgtEl>
                                          <p:spTgt spid="54"/>
                                        </p:tgtEl>
                                        <p:attrNameLst>
                                          <p:attrName>ppt_w</p:attrName>
                                        </p:attrNameLst>
                                      </p:cBhvr>
                                      <p:tavLst>
                                        <p:tav tm="0">
                                          <p:val>
                                            <p:fltVal val="0"/>
                                          </p:val>
                                        </p:tav>
                                        <p:tav tm="100000">
                                          <p:val>
                                            <p:strVal val="#ppt_w"/>
                                          </p:val>
                                        </p:tav>
                                      </p:tavLst>
                                    </p:anim>
                                    <p:anim calcmode="lin" valueType="num">
                                      <p:cBhvr>
                                        <p:cTn id="207" dur="500" fill="hold"/>
                                        <p:tgtEl>
                                          <p:spTgt spid="54"/>
                                        </p:tgtEl>
                                        <p:attrNameLst>
                                          <p:attrName>ppt_h</p:attrName>
                                        </p:attrNameLst>
                                      </p:cBhvr>
                                      <p:tavLst>
                                        <p:tav tm="0">
                                          <p:val>
                                            <p:fltVal val="0"/>
                                          </p:val>
                                        </p:tav>
                                        <p:tav tm="100000">
                                          <p:val>
                                            <p:strVal val="#ppt_h"/>
                                          </p:val>
                                        </p:tav>
                                      </p:tavLst>
                                    </p:anim>
                                    <p:animEffect transition="in" filter="fade">
                                      <p:cBhvr>
                                        <p:cTn id="208" dur="500"/>
                                        <p:tgtEl>
                                          <p:spTgt spid="54"/>
                                        </p:tgtEl>
                                      </p:cBhvr>
                                    </p:animEffect>
                                  </p:childTnLst>
                                </p:cTn>
                              </p:par>
                              <p:par>
                                <p:cTn id="209" presetID="53" presetClass="entr" presetSubtype="16" fill="hold" grpId="0" nodeType="withEffect">
                                  <p:stCondLst>
                                    <p:cond delay="1000"/>
                                  </p:stCondLst>
                                  <p:childTnLst>
                                    <p:set>
                                      <p:cBhvr>
                                        <p:cTn id="210" dur="1" fill="hold">
                                          <p:stCondLst>
                                            <p:cond delay="0"/>
                                          </p:stCondLst>
                                        </p:cTn>
                                        <p:tgtEl>
                                          <p:spTgt spid="47"/>
                                        </p:tgtEl>
                                        <p:attrNameLst>
                                          <p:attrName>style.visibility</p:attrName>
                                        </p:attrNameLst>
                                      </p:cBhvr>
                                      <p:to>
                                        <p:strVal val="visible"/>
                                      </p:to>
                                    </p:set>
                                    <p:anim calcmode="lin" valueType="num">
                                      <p:cBhvr>
                                        <p:cTn id="211" dur="500" fill="hold"/>
                                        <p:tgtEl>
                                          <p:spTgt spid="47"/>
                                        </p:tgtEl>
                                        <p:attrNameLst>
                                          <p:attrName>ppt_w</p:attrName>
                                        </p:attrNameLst>
                                      </p:cBhvr>
                                      <p:tavLst>
                                        <p:tav tm="0">
                                          <p:val>
                                            <p:fltVal val="0"/>
                                          </p:val>
                                        </p:tav>
                                        <p:tav tm="100000">
                                          <p:val>
                                            <p:strVal val="#ppt_w"/>
                                          </p:val>
                                        </p:tav>
                                      </p:tavLst>
                                    </p:anim>
                                    <p:anim calcmode="lin" valueType="num">
                                      <p:cBhvr>
                                        <p:cTn id="212" dur="500" fill="hold"/>
                                        <p:tgtEl>
                                          <p:spTgt spid="47"/>
                                        </p:tgtEl>
                                        <p:attrNameLst>
                                          <p:attrName>ppt_h</p:attrName>
                                        </p:attrNameLst>
                                      </p:cBhvr>
                                      <p:tavLst>
                                        <p:tav tm="0">
                                          <p:val>
                                            <p:fltVal val="0"/>
                                          </p:val>
                                        </p:tav>
                                        <p:tav tm="100000">
                                          <p:val>
                                            <p:strVal val="#ppt_h"/>
                                          </p:val>
                                        </p:tav>
                                      </p:tavLst>
                                    </p:anim>
                                    <p:animEffect transition="in" filter="fade">
                                      <p:cBhvr>
                                        <p:cTn id="213" dur="500"/>
                                        <p:tgtEl>
                                          <p:spTgt spid="47"/>
                                        </p:tgtEl>
                                      </p:cBhvr>
                                    </p:animEffect>
                                  </p:childTnLst>
                                </p:cTn>
                              </p:par>
                              <p:par>
                                <p:cTn id="214" presetID="53" presetClass="entr" presetSubtype="16" fill="hold" grpId="0" nodeType="withEffect">
                                  <p:stCondLst>
                                    <p:cond delay="1000"/>
                                  </p:stCondLst>
                                  <p:childTnLst>
                                    <p:set>
                                      <p:cBhvr>
                                        <p:cTn id="215" dur="1" fill="hold">
                                          <p:stCondLst>
                                            <p:cond delay="0"/>
                                          </p:stCondLst>
                                        </p:cTn>
                                        <p:tgtEl>
                                          <p:spTgt spid="43"/>
                                        </p:tgtEl>
                                        <p:attrNameLst>
                                          <p:attrName>style.visibility</p:attrName>
                                        </p:attrNameLst>
                                      </p:cBhvr>
                                      <p:to>
                                        <p:strVal val="visible"/>
                                      </p:to>
                                    </p:set>
                                    <p:anim calcmode="lin" valueType="num">
                                      <p:cBhvr>
                                        <p:cTn id="216" dur="500" fill="hold"/>
                                        <p:tgtEl>
                                          <p:spTgt spid="43"/>
                                        </p:tgtEl>
                                        <p:attrNameLst>
                                          <p:attrName>ppt_w</p:attrName>
                                        </p:attrNameLst>
                                      </p:cBhvr>
                                      <p:tavLst>
                                        <p:tav tm="0">
                                          <p:val>
                                            <p:fltVal val="0"/>
                                          </p:val>
                                        </p:tav>
                                        <p:tav tm="100000">
                                          <p:val>
                                            <p:strVal val="#ppt_w"/>
                                          </p:val>
                                        </p:tav>
                                      </p:tavLst>
                                    </p:anim>
                                    <p:anim calcmode="lin" valueType="num">
                                      <p:cBhvr>
                                        <p:cTn id="217" dur="500" fill="hold"/>
                                        <p:tgtEl>
                                          <p:spTgt spid="43"/>
                                        </p:tgtEl>
                                        <p:attrNameLst>
                                          <p:attrName>ppt_h</p:attrName>
                                        </p:attrNameLst>
                                      </p:cBhvr>
                                      <p:tavLst>
                                        <p:tav tm="0">
                                          <p:val>
                                            <p:fltVal val="0"/>
                                          </p:val>
                                        </p:tav>
                                        <p:tav tm="100000">
                                          <p:val>
                                            <p:strVal val="#ppt_h"/>
                                          </p:val>
                                        </p:tav>
                                      </p:tavLst>
                                    </p:anim>
                                    <p:animEffect transition="in" filter="fade">
                                      <p:cBhvr>
                                        <p:cTn id="218" dur="500"/>
                                        <p:tgtEl>
                                          <p:spTgt spid="43"/>
                                        </p:tgtEl>
                                      </p:cBhvr>
                                    </p:animEffect>
                                  </p:childTnLst>
                                </p:cTn>
                              </p:par>
                              <p:par>
                                <p:cTn id="219" presetID="53" presetClass="entr" presetSubtype="16" fill="hold" grpId="0" nodeType="withEffect">
                                  <p:stCondLst>
                                    <p:cond delay="1000"/>
                                  </p:stCondLst>
                                  <p:childTnLst>
                                    <p:set>
                                      <p:cBhvr>
                                        <p:cTn id="220" dur="1" fill="hold">
                                          <p:stCondLst>
                                            <p:cond delay="0"/>
                                          </p:stCondLst>
                                        </p:cTn>
                                        <p:tgtEl>
                                          <p:spTgt spid="63"/>
                                        </p:tgtEl>
                                        <p:attrNameLst>
                                          <p:attrName>style.visibility</p:attrName>
                                        </p:attrNameLst>
                                      </p:cBhvr>
                                      <p:to>
                                        <p:strVal val="visible"/>
                                      </p:to>
                                    </p:set>
                                    <p:anim calcmode="lin" valueType="num">
                                      <p:cBhvr>
                                        <p:cTn id="221" dur="500" fill="hold"/>
                                        <p:tgtEl>
                                          <p:spTgt spid="63"/>
                                        </p:tgtEl>
                                        <p:attrNameLst>
                                          <p:attrName>ppt_w</p:attrName>
                                        </p:attrNameLst>
                                      </p:cBhvr>
                                      <p:tavLst>
                                        <p:tav tm="0">
                                          <p:val>
                                            <p:fltVal val="0"/>
                                          </p:val>
                                        </p:tav>
                                        <p:tav tm="100000">
                                          <p:val>
                                            <p:strVal val="#ppt_w"/>
                                          </p:val>
                                        </p:tav>
                                      </p:tavLst>
                                    </p:anim>
                                    <p:anim calcmode="lin" valueType="num">
                                      <p:cBhvr>
                                        <p:cTn id="222" dur="500" fill="hold"/>
                                        <p:tgtEl>
                                          <p:spTgt spid="63"/>
                                        </p:tgtEl>
                                        <p:attrNameLst>
                                          <p:attrName>ppt_h</p:attrName>
                                        </p:attrNameLst>
                                      </p:cBhvr>
                                      <p:tavLst>
                                        <p:tav tm="0">
                                          <p:val>
                                            <p:fltVal val="0"/>
                                          </p:val>
                                        </p:tav>
                                        <p:tav tm="100000">
                                          <p:val>
                                            <p:strVal val="#ppt_h"/>
                                          </p:val>
                                        </p:tav>
                                      </p:tavLst>
                                    </p:anim>
                                    <p:animEffect transition="in" filter="fade">
                                      <p:cBhvr>
                                        <p:cTn id="223" dur="500"/>
                                        <p:tgtEl>
                                          <p:spTgt spid="63"/>
                                        </p:tgtEl>
                                      </p:cBhvr>
                                    </p:animEffect>
                                  </p:childTnLst>
                                </p:cTn>
                              </p:par>
                              <p:par>
                                <p:cTn id="224" presetID="53" presetClass="entr" presetSubtype="16" fill="hold" grpId="0" nodeType="withEffect">
                                  <p:stCondLst>
                                    <p:cond delay="1000"/>
                                  </p:stCondLst>
                                  <p:childTnLst>
                                    <p:set>
                                      <p:cBhvr>
                                        <p:cTn id="225" dur="1" fill="hold">
                                          <p:stCondLst>
                                            <p:cond delay="0"/>
                                          </p:stCondLst>
                                        </p:cTn>
                                        <p:tgtEl>
                                          <p:spTgt spid="58"/>
                                        </p:tgtEl>
                                        <p:attrNameLst>
                                          <p:attrName>style.visibility</p:attrName>
                                        </p:attrNameLst>
                                      </p:cBhvr>
                                      <p:to>
                                        <p:strVal val="visible"/>
                                      </p:to>
                                    </p:set>
                                    <p:anim calcmode="lin" valueType="num">
                                      <p:cBhvr>
                                        <p:cTn id="226" dur="500" fill="hold"/>
                                        <p:tgtEl>
                                          <p:spTgt spid="58"/>
                                        </p:tgtEl>
                                        <p:attrNameLst>
                                          <p:attrName>ppt_w</p:attrName>
                                        </p:attrNameLst>
                                      </p:cBhvr>
                                      <p:tavLst>
                                        <p:tav tm="0">
                                          <p:val>
                                            <p:fltVal val="0"/>
                                          </p:val>
                                        </p:tav>
                                        <p:tav tm="100000">
                                          <p:val>
                                            <p:strVal val="#ppt_w"/>
                                          </p:val>
                                        </p:tav>
                                      </p:tavLst>
                                    </p:anim>
                                    <p:anim calcmode="lin" valueType="num">
                                      <p:cBhvr>
                                        <p:cTn id="227" dur="500" fill="hold"/>
                                        <p:tgtEl>
                                          <p:spTgt spid="58"/>
                                        </p:tgtEl>
                                        <p:attrNameLst>
                                          <p:attrName>ppt_h</p:attrName>
                                        </p:attrNameLst>
                                      </p:cBhvr>
                                      <p:tavLst>
                                        <p:tav tm="0">
                                          <p:val>
                                            <p:fltVal val="0"/>
                                          </p:val>
                                        </p:tav>
                                        <p:tav tm="100000">
                                          <p:val>
                                            <p:strVal val="#ppt_h"/>
                                          </p:val>
                                        </p:tav>
                                      </p:tavLst>
                                    </p:anim>
                                    <p:animEffect transition="in" filter="fade">
                                      <p:cBhvr>
                                        <p:cTn id="228" dur="500"/>
                                        <p:tgtEl>
                                          <p:spTgt spid="58"/>
                                        </p:tgtEl>
                                      </p:cBhvr>
                                    </p:animEffect>
                                  </p:childTnLst>
                                </p:cTn>
                              </p:par>
                              <p:par>
                                <p:cTn id="229" presetID="53" presetClass="entr" presetSubtype="16" fill="hold" grpId="0" nodeType="withEffect">
                                  <p:stCondLst>
                                    <p:cond delay="1000"/>
                                  </p:stCondLst>
                                  <p:childTnLst>
                                    <p:set>
                                      <p:cBhvr>
                                        <p:cTn id="230" dur="1" fill="hold">
                                          <p:stCondLst>
                                            <p:cond delay="0"/>
                                          </p:stCondLst>
                                        </p:cTn>
                                        <p:tgtEl>
                                          <p:spTgt spid="56"/>
                                        </p:tgtEl>
                                        <p:attrNameLst>
                                          <p:attrName>style.visibility</p:attrName>
                                        </p:attrNameLst>
                                      </p:cBhvr>
                                      <p:to>
                                        <p:strVal val="visible"/>
                                      </p:to>
                                    </p:set>
                                    <p:anim calcmode="lin" valueType="num">
                                      <p:cBhvr>
                                        <p:cTn id="231" dur="500" fill="hold"/>
                                        <p:tgtEl>
                                          <p:spTgt spid="56"/>
                                        </p:tgtEl>
                                        <p:attrNameLst>
                                          <p:attrName>ppt_w</p:attrName>
                                        </p:attrNameLst>
                                      </p:cBhvr>
                                      <p:tavLst>
                                        <p:tav tm="0">
                                          <p:val>
                                            <p:fltVal val="0"/>
                                          </p:val>
                                        </p:tav>
                                        <p:tav tm="100000">
                                          <p:val>
                                            <p:strVal val="#ppt_w"/>
                                          </p:val>
                                        </p:tav>
                                      </p:tavLst>
                                    </p:anim>
                                    <p:anim calcmode="lin" valueType="num">
                                      <p:cBhvr>
                                        <p:cTn id="232" dur="500" fill="hold"/>
                                        <p:tgtEl>
                                          <p:spTgt spid="56"/>
                                        </p:tgtEl>
                                        <p:attrNameLst>
                                          <p:attrName>ppt_h</p:attrName>
                                        </p:attrNameLst>
                                      </p:cBhvr>
                                      <p:tavLst>
                                        <p:tav tm="0">
                                          <p:val>
                                            <p:fltVal val="0"/>
                                          </p:val>
                                        </p:tav>
                                        <p:tav tm="100000">
                                          <p:val>
                                            <p:strVal val="#ppt_h"/>
                                          </p:val>
                                        </p:tav>
                                      </p:tavLst>
                                    </p:anim>
                                    <p:animEffect transition="in" filter="fade">
                                      <p:cBhvr>
                                        <p:cTn id="233" dur="500"/>
                                        <p:tgtEl>
                                          <p:spTgt spid="56"/>
                                        </p:tgtEl>
                                      </p:cBhvr>
                                    </p:animEffect>
                                  </p:childTnLst>
                                </p:cTn>
                              </p:par>
                              <p:par>
                                <p:cTn id="234" presetID="53" presetClass="entr" presetSubtype="16" fill="hold" grpId="0" nodeType="withEffect">
                                  <p:stCondLst>
                                    <p:cond delay="1000"/>
                                  </p:stCondLst>
                                  <p:childTnLst>
                                    <p:set>
                                      <p:cBhvr>
                                        <p:cTn id="235" dur="1" fill="hold">
                                          <p:stCondLst>
                                            <p:cond delay="0"/>
                                          </p:stCondLst>
                                        </p:cTn>
                                        <p:tgtEl>
                                          <p:spTgt spid="55"/>
                                        </p:tgtEl>
                                        <p:attrNameLst>
                                          <p:attrName>style.visibility</p:attrName>
                                        </p:attrNameLst>
                                      </p:cBhvr>
                                      <p:to>
                                        <p:strVal val="visible"/>
                                      </p:to>
                                    </p:set>
                                    <p:anim calcmode="lin" valueType="num">
                                      <p:cBhvr>
                                        <p:cTn id="236" dur="500" fill="hold"/>
                                        <p:tgtEl>
                                          <p:spTgt spid="55"/>
                                        </p:tgtEl>
                                        <p:attrNameLst>
                                          <p:attrName>ppt_w</p:attrName>
                                        </p:attrNameLst>
                                      </p:cBhvr>
                                      <p:tavLst>
                                        <p:tav tm="0">
                                          <p:val>
                                            <p:fltVal val="0"/>
                                          </p:val>
                                        </p:tav>
                                        <p:tav tm="100000">
                                          <p:val>
                                            <p:strVal val="#ppt_w"/>
                                          </p:val>
                                        </p:tav>
                                      </p:tavLst>
                                    </p:anim>
                                    <p:anim calcmode="lin" valueType="num">
                                      <p:cBhvr>
                                        <p:cTn id="237" dur="500" fill="hold"/>
                                        <p:tgtEl>
                                          <p:spTgt spid="55"/>
                                        </p:tgtEl>
                                        <p:attrNameLst>
                                          <p:attrName>ppt_h</p:attrName>
                                        </p:attrNameLst>
                                      </p:cBhvr>
                                      <p:tavLst>
                                        <p:tav tm="0">
                                          <p:val>
                                            <p:fltVal val="0"/>
                                          </p:val>
                                        </p:tav>
                                        <p:tav tm="100000">
                                          <p:val>
                                            <p:strVal val="#ppt_h"/>
                                          </p:val>
                                        </p:tav>
                                      </p:tavLst>
                                    </p:anim>
                                    <p:animEffect transition="in" filter="fade">
                                      <p:cBhvr>
                                        <p:cTn id="2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65" grpId="0"/>
      <p:bldP spid="6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2</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30221" y="386060"/>
            <a:ext cx="6130212" cy="523220"/>
          </a:xfrm>
          <a:prstGeom prst="rect">
            <a:avLst/>
          </a:prstGeom>
          <a:noFill/>
        </p:spPr>
        <p:txBody>
          <a:bodyPr wrap="square" rtlCol="0">
            <a:spAutoFit/>
          </a:bodyPr>
          <a:lstStyle/>
          <a:p>
            <a:r>
              <a:rPr lang="en-US" altLang="zh-CN" sz="2800" dirty="0"/>
              <a:t>Relevant Gantt Chart</a:t>
            </a:r>
            <a:endParaRPr lang="zh-CN" altLang="en-US" sz="2800" dirty="0"/>
          </a:p>
        </p:txBody>
      </p:sp>
      <p:pic>
        <p:nvPicPr>
          <p:cNvPr id="4098" name="Picture 2" descr="E:\大学\202103\软件项目与过程管理\Assignment\pics\gant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939" y="1708539"/>
            <a:ext cx="9163051" cy="3067050"/>
          </a:xfrm>
          <a:prstGeom prst="rect">
            <a:avLst/>
          </a:prstGeom>
          <a:noFill/>
          <a:extLst>
            <a:ext uri="{909E8E84-426E-40DD-AFC4-6F175D3DCCD1}">
              <a14:hiddenFill xmlns:a14="http://schemas.microsoft.com/office/drawing/2010/main">
                <a:solidFill>
                  <a:srgbClr val="FFFFFF"/>
                </a:solidFill>
              </a14:hiddenFill>
            </a:ext>
          </a:extLst>
        </p:spPr>
      </p:pic>
      <p:sp>
        <p:nvSpPr>
          <p:cNvPr id="61" name="矩形 60"/>
          <p:cNvSpPr/>
          <p:nvPr/>
        </p:nvSpPr>
        <p:spPr>
          <a:xfrm>
            <a:off x="2261359" y="5256977"/>
            <a:ext cx="6907353" cy="1200329"/>
          </a:xfrm>
          <a:prstGeom prst="rect">
            <a:avLst/>
          </a:prstGeom>
        </p:spPr>
        <p:txBody>
          <a:bodyPr wrap="square">
            <a:spAutoFit/>
          </a:bodyPr>
          <a:lstStyle/>
          <a:p>
            <a:r>
              <a:rPr lang="en-US" altLang="zh-CN" dirty="0"/>
              <a:t>Relevant Gantt Chart shows more detailed information in the basis of CPG.</a:t>
            </a:r>
          </a:p>
          <a:p>
            <a:endParaRPr lang="en-US" altLang="zh-CN" dirty="0"/>
          </a:p>
          <a:p>
            <a:r>
              <a:rPr lang="en-US" altLang="zh-CN" dirty="0"/>
              <a:t>It leaves float slack time to give some space for adjustment.</a:t>
            </a:r>
            <a:endParaRPr lang="zh-CN" altLang="en-US" dirty="0"/>
          </a:p>
        </p:txBody>
      </p:sp>
    </p:spTree>
    <p:extLst>
      <p:ext uri="{BB962C8B-B14F-4D97-AF65-F5344CB8AC3E}">
        <p14:creationId xmlns:p14="http://schemas.microsoft.com/office/powerpoint/2010/main" val="189374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1000" fill="hold"/>
                                        <p:tgtEl>
                                          <p:spTgt spid="66"/>
                                        </p:tgtEl>
                                        <p:attrNameLst>
                                          <p:attrName>ppt_w</p:attrName>
                                        </p:attrNameLst>
                                      </p:cBhvr>
                                      <p:tavLst>
                                        <p:tav tm="0">
                                          <p:val>
                                            <p:fltVal val="0"/>
                                          </p:val>
                                        </p:tav>
                                        <p:tav tm="100000">
                                          <p:val>
                                            <p:strVal val="#ppt_w"/>
                                          </p:val>
                                        </p:tav>
                                      </p:tavLst>
                                    </p:anim>
                                    <p:anim calcmode="lin" valueType="num">
                                      <p:cBhvr>
                                        <p:cTn id="8" dur="1000" fill="hold"/>
                                        <p:tgtEl>
                                          <p:spTgt spid="66"/>
                                        </p:tgtEl>
                                        <p:attrNameLst>
                                          <p:attrName>ppt_h</p:attrName>
                                        </p:attrNameLst>
                                      </p:cBhvr>
                                      <p:tavLst>
                                        <p:tav tm="0">
                                          <p:val>
                                            <p:fltVal val="0"/>
                                          </p:val>
                                        </p:tav>
                                        <p:tav tm="100000">
                                          <p:val>
                                            <p:strVal val="#ppt_h"/>
                                          </p:val>
                                        </p:tav>
                                      </p:tavLst>
                                    </p:anim>
                                    <p:anim calcmode="lin" valueType="num">
                                      <p:cBhvr>
                                        <p:cTn id="9" dur="1000" fill="hold"/>
                                        <p:tgtEl>
                                          <p:spTgt spid="66"/>
                                        </p:tgtEl>
                                        <p:attrNameLst>
                                          <p:attrName>style.rotation</p:attrName>
                                        </p:attrNameLst>
                                      </p:cBhvr>
                                      <p:tavLst>
                                        <p:tav tm="0">
                                          <p:val>
                                            <p:fltVal val="90"/>
                                          </p:val>
                                        </p:tav>
                                        <p:tav tm="100000">
                                          <p:val>
                                            <p:fltVal val="0"/>
                                          </p:val>
                                        </p:tav>
                                      </p:tavLst>
                                    </p:anim>
                                    <p:animEffect transition="in" filter="fade">
                                      <p:cBhvr>
                                        <p:cTn id="10" dur="1000"/>
                                        <p:tgtEl>
                                          <p:spTgt spid="6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65"/>
                                        </p:tgtEl>
                                        <p:attrNameLst>
                                          <p:attrName>ppt_x</p:attrName>
                                          <p:attrName>ppt_y</p:attrName>
                                        </p:attrNameLst>
                                      </p:cBhvr>
                                      <p:rCtr x="1680" y="2199"/>
                                    </p:animMotion>
                                  </p:childTnLst>
                                </p:cTn>
                              </p:par>
                              <p:par>
                                <p:cTn id="16" presetID="10" presetClass="entr" presetSubtype="0" fill="hold" grpId="0" nodeType="withEffect">
                                  <p:stCondLst>
                                    <p:cond delay="25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1250"/>
                                        <p:tgtEl>
                                          <p:spTgt spid="73"/>
                                        </p:tgtEl>
                                      </p:cBhvr>
                                    </p:animEffect>
                                  </p:childTnLst>
                                </p:cTn>
                              </p:par>
                              <p:par>
                                <p:cTn id="19" presetID="63" presetClass="path" presetSubtype="0" decel="30000" fill="hold" grpId="1" nodeType="withEffect">
                                  <p:stCondLst>
                                    <p:cond delay="250"/>
                                  </p:stCondLst>
                                  <p:childTnLst>
                                    <p:animMotion origin="layout" path="M -0.124349 -0.124074 L 0 0 E" pathEditMode="relative" ptsTypes="">
                                      <p:cBhvr>
                                        <p:cTn id="20" dur="1250" fill="hold"/>
                                        <p:tgtEl>
                                          <p:spTgt spid="73"/>
                                        </p:tgtEl>
                                        <p:attrNameLst>
                                          <p:attrName>ppt_x</p:attrName>
                                          <p:attrName>ppt_y</p:attrName>
                                        </p:attrNameLst>
                                      </p:cBhvr>
                                    </p:animMotion>
                                  </p:childTnLst>
                                </p:cTn>
                              </p:par>
                              <p:par>
                                <p:cTn id="21" presetID="6" presetClass="emph" presetSubtype="0" decel="30000" fill="hold" grpId="2" nodeType="withEffect">
                                  <p:stCondLst>
                                    <p:cond delay="250"/>
                                  </p:stCondLst>
                                  <p:childTnLst>
                                    <p:animScale>
                                      <p:cBhvr>
                                        <p:cTn id="22" dur="1250" fill="hold"/>
                                        <p:tgtEl>
                                          <p:spTgt spid="73"/>
                                        </p:tgtEl>
                                      </p:cBhvr>
                                      <p:by x="150000" y="150000"/>
                                      <p:from x="146726" y="119179"/>
                                      <p:to x="100000" y="100000"/>
                                    </p:animScale>
                                  </p:childTnLst>
                                </p:cTn>
                              </p:par>
                              <p:par>
                                <p:cTn id="23" presetID="31" presetClass="entr" presetSubtype="0" fill="hold" nodeType="withEffect">
                                  <p:stCondLst>
                                    <p:cond delay="500"/>
                                  </p:stCondLst>
                                  <p:childTnLst>
                                    <p:set>
                                      <p:cBhvr>
                                        <p:cTn id="24" dur="1" fill="hold">
                                          <p:stCondLst>
                                            <p:cond delay="0"/>
                                          </p:stCondLst>
                                        </p:cTn>
                                        <p:tgtEl>
                                          <p:spTgt spid="64"/>
                                        </p:tgtEl>
                                        <p:attrNameLst>
                                          <p:attrName>style.visibility</p:attrName>
                                        </p:attrNameLst>
                                      </p:cBhvr>
                                      <p:to>
                                        <p:strVal val="visible"/>
                                      </p:to>
                                    </p:set>
                                    <p:anim calcmode="lin" valueType="num">
                                      <p:cBhvr>
                                        <p:cTn id="25" dur="1000" fill="hold"/>
                                        <p:tgtEl>
                                          <p:spTgt spid="64"/>
                                        </p:tgtEl>
                                        <p:attrNameLst>
                                          <p:attrName>ppt_w</p:attrName>
                                        </p:attrNameLst>
                                      </p:cBhvr>
                                      <p:tavLst>
                                        <p:tav tm="0">
                                          <p:val>
                                            <p:fltVal val="0"/>
                                          </p:val>
                                        </p:tav>
                                        <p:tav tm="100000">
                                          <p:val>
                                            <p:strVal val="#ppt_w"/>
                                          </p:val>
                                        </p:tav>
                                      </p:tavLst>
                                    </p:anim>
                                    <p:anim calcmode="lin" valueType="num">
                                      <p:cBhvr>
                                        <p:cTn id="26" dur="1000" fill="hold"/>
                                        <p:tgtEl>
                                          <p:spTgt spid="64"/>
                                        </p:tgtEl>
                                        <p:attrNameLst>
                                          <p:attrName>ppt_h</p:attrName>
                                        </p:attrNameLst>
                                      </p:cBhvr>
                                      <p:tavLst>
                                        <p:tav tm="0">
                                          <p:val>
                                            <p:fltVal val="0"/>
                                          </p:val>
                                        </p:tav>
                                        <p:tav tm="100000">
                                          <p:val>
                                            <p:strVal val="#ppt_h"/>
                                          </p:val>
                                        </p:tav>
                                      </p:tavLst>
                                    </p:anim>
                                    <p:anim calcmode="lin" valueType="num">
                                      <p:cBhvr>
                                        <p:cTn id="27" dur="1000" fill="hold"/>
                                        <p:tgtEl>
                                          <p:spTgt spid="64"/>
                                        </p:tgtEl>
                                        <p:attrNameLst>
                                          <p:attrName>style.rotation</p:attrName>
                                        </p:attrNameLst>
                                      </p:cBhvr>
                                      <p:tavLst>
                                        <p:tav tm="0">
                                          <p:val>
                                            <p:fltVal val="90"/>
                                          </p:val>
                                        </p:tav>
                                        <p:tav tm="100000">
                                          <p:val>
                                            <p:fltVal val="0"/>
                                          </p:val>
                                        </p:tav>
                                      </p:tavLst>
                                    </p:anim>
                                    <p:animEffect transition="in" filter="fade">
                                      <p:cBhvr>
                                        <p:cTn id="28" dur="1000"/>
                                        <p:tgtEl>
                                          <p:spTgt spid="64"/>
                                        </p:tgtEl>
                                      </p:cBhvr>
                                    </p:animEffect>
                                  </p:childTnLst>
                                </p:cTn>
                              </p:par>
                              <p:par>
                                <p:cTn id="29" presetID="31" presetClass="entr" presetSubtype="0" fill="hold"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p:cTn id="31" dur="1000" fill="hold"/>
                                        <p:tgtEl>
                                          <p:spTgt spid="42"/>
                                        </p:tgtEl>
                                        <p:attrNameLst>
                                          <p:attrName>ppt_w</p:attrName>
                                        </p:attrNameLst>
                                      </p:cBhvr>
                                      <p:tavLst>
                                        <p:tav tm="0">
                                          <p:val>
                                            <p:fltVal val="0"/>
                                          </p:val>
                                        </p:tav>
                                        <p:tav tm="100000">
                                          <p:val>
                                            <p:strVal val="#ppt_w"/>
                                          </p:val>
                                        </p:tav>
                                      </p:tavLst>
                                    </p:anim>
                                    <p:anim calcmode="lin" valueType="num">
                                      <p:cBhvr>
                                        <p:cTn id="32" dur="1000" fill="hold"/>
                                        <p:tgtEl>
                                          <p:spTgt spid="42"/>
                                        </p:tgtEl>
                                        <p:attrNameLst>
                                          <p:attrName>ppt_h</p:attrName>
                                        </p:attrNameLst>
                                      </p:cBhvr>
                                      <p:tavLst>
                                        <p:tav tm="0">
                                          <p:val>
                                            <p:fltVal val="0"/>
                                          </p:val>
                                        </p:tav>
                                        <p:tav tm="100000">
                                          <p:val>
                                            <p:strVal val="#ppt_h"/>
                                          </p:val>
                                        </p:tav>
                                      </p:tavLst>
                                    </p:anim>
                                    <p:anim calcmode="lin" valueType="num">
                                      <p:cBhvr>
                                        <p:cTn id="33" dur="1000" fill="hold"/>
                                        <p:tgtEl>
                                          <p:spTgt spid="42"/>
                                        </p:tgtEl>
                                        <p:attrNameLst>
                                          <p:attrName>style.rotation</p:attrName>
                                        </p:attrNameLst>
                                      </p:cBhvr>
                                      <p:tavLst>
                                        <p:tav tm="0">
                                          <p:val>
                                            <p:fltVal val="90"/>
                                          </p:val>
                                        </p:tav>
                                        <p:tav tm="100000">
                                          <p:val>
                                            <p:fltVal val="0"/>
                                          </p:val>
                                        </p:tav>
                                      </p:tavLst>
                                    </p:anim>
                                    <p:animEffect transition="in" filter="fade">
                                      <p:cBhvr>
                                        <p:cTn id="34" dur="1000"/>
                                        <p:tgtEl>
                                          <p:spTgt spid="42"/>
                                        </p:tgtEl>
                                      </p:cBhvr>
                                    </p:animEffect>
                                  </p:childTnLst>
                                </p:cTn>
                              </p:par>
                              <p:par>
                                <p:cTn id="35" presetID="31" presetClass="entr" presetSubtype="0" fill="hold" nodeType="withEffect">
                                  <p:stCondLst>
                                    <p:cond delay="50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000" fill="hold"/>
                                        <p:tgtEl>
                                          <p:spTgt spid="39"/>
                                        </p:tgtEl>
                                        <p:attrNameLst>
                                          <p:attrName>ppt_w</p:attrName>
                                        </p:attrNameLst>
                                      </p:cBhvr>
                                      <p:tavLst>
                                        <p:tav tm="0">
                                          <p:val>
                                            <p:fltVal val="0"/>
                                          </p:val>
                                        </p:tav>
                                        <p:tav tm="100000">
                                          <p:val>
                                            <p:strVal val="#ppt_w"/>
                                          </p:val>
                                        </p:tav>
                                      </p:tavLst>
                                    </p:anim>
                                    <p:anim calcmode="lin" valueType="num">
                                      <p:cBhvr>
                                        <p:cTn id="38" dur="1000" fill="hold"/>
                                        <p:tgtEl>
                                          <p:spTgt spid="39"/>
                                        </p:tgtEl>
                                        <p:attrNameLst>
                                          <p:attrName>ppt_h</p:attrName>
                                        </p:attrNameLst>
                                      </p:cBhvr>
                                      <p:tavLst>
                                        <p:tav tm="0">
                                          <p:val>
                                            <p:fltVal val="0"/>
                                          </p:val>
                                        </p:tav>
                                        <p:tav tm="100000">
                                          <p:val>
                                            <p:strVal val="#ppt_h"/>
                                          </p:val>
                                        </p:tav>
                                      </p:tavLst>
                                    </p:anim>
                                    <p:anim calcmode="lin" valueType="num">
                                      <p:cBhvr>
                                        <p:cTn id="39" dur="1000" fill="hold"/>
                                        <p:tgtEl>
                                          <p:spTgt spid="39"/>
                                        </p:tgtEl>
                                        <p:attrNameLst>
                                          <p:attrName>style.rotation</p:attrName>
                                        </p:attrNameLst>
                                      </p:cBhvr>
                                      <p:tavLst>
                                        <p:tav tm="0">
                                          <p:val>
                                            <p:fltVal val="90"/>
                                          </p:val>
                                        </p:tav>
                                        <p:tav tm="100000">
                                          <p:val>
                                            <p:fltVal val="0"/>
                                          </p:val>
                                        </p:tav>
                                      </p:tavLst>
                                    </p:anim>
                                    <p:animEffect transition="in" filter="fade">
                                      <p:cBhvr>
                                        <p:cTn id="40" dur="1000"/>
                                        <p:tgtEl>
                                          <p:spTgt spid="39"/>
                                        </p:tgtEl>
                                      </p:cBhvr>
                                    </p:animEffect>
                                  </p:childTnLst>
                                </p:cTn>
                              </p:par>
                              <p:par>
                                <p:cTn id="41" presetID="31" presetClass="entr" presetSubtype="0" fill="hold" nodeType="withEffect">
                                  <p:stCondLst>
                                    <p:cond delay="500"/>
                                  </p:stCondLst>
                                  <p:childTnLst>
                                    <p:set>
                                      <p:cBhvr>
                                        <p:cTn id="42" dur="1" fill="hold">
                                          <p:stCondLst>
                                            <p:cond delay="0"/>
                                          </p:stCondLst>
                                        </p:cTn>
                                        <p:tgtEl>
                                          <p:spTgt spid="38"/>
                                        </p:tgtEl>
                                        <p:attrNameLst>
                                          <p:attrName>style.visibility</p:attrName>
                                        </p:attrNameLst>
                                      </p:cBhvr>
                                      <p:to>
                                        <p:strVal val="visible"/>
                                      </p:to>
                                    </p:set>
                                    <p:anim calcmode="lin" valueType="num">
                                      <p:cBhvr>
                                        <p:cTn id="43" dur="1000" fill="hold"/>
                                        <p:tgtEl>
                                          <p:spTgt spid="38"/>
                                        </p:tgtEl>
                                        <p:attrNameLst>
                                          <p:attrName>ppt_w</p:attrName>
                                        </p:attrNameLst>
                                      </p:cBhvr>
                                      <p:tavLst>
                                        <p:tav tm="0">
                                          <p:val>
                                            <p:fltVal val="0"/>
                                          </p:val>
                                        </p:tav>
                                        <p:tav tm="100000">
                                          <p:val>
                                            <p:strVal val="#ppt_w"/>
                                          </p:val>
                                        </p:tav>
                                      </p:tavLst>
                                    </p:anim>
                                    <p:anim calcmode="lin" valueType="num">
                                      <p:cBhvr>
                                        <p:cTn id="44" dur="1000" fill="hold"/>
                                        <p:tgtEl>
                                          <p:spTgt spid="38"/>
                                        </p:tgtEl>
                                        <p:attrNameLst>
                                          <p:attrName>ppt_h</p:attrName>
                                        </p:attrNameLst>
                                      </p:cBhvr>
                                      <p:tavLst>
                                        <p:tav tm="0">
                                          <p:val>
                                            <p:fltVal val="0"/>
                                          </p:val>
                                        </p:tav>
                                        <p:tav tm="100000">
                                          <p:val>
                                            <p:strVal val="#ppt_h"/>
                                          </p:val>
                                        </p:tav>
                                      </p:tavLst>
                                    </p:anim>
                                    <p:anim calcmode="lin" valueType="num">
                                      <p:cBhvr>
                                        <p:cTn id="45" dur="1000" fill="hold"/>
                                        <p:tgtEl>
                                          <p:spTgt spid="38"/>
                                        </p:tgtEl>
                                        <p:attrNameLst>
                                          <p:attrName>style.rotation</p:attrName>
                                        </p:attrNameLst>
                                      </p:cBhvr>
                                      <p:tavLst>
                                        <p:tav tm="0">
                                          <p:val>
                                            <p:fltVal val="90"/>
                                          </p:val>
                                        </p:tav>
                                        <p:tav tm="100000">
                                          <p:val>
                                            <p:fltVal val="0"/>
                                          </p:val>
                                        </p:tav>
                                      </p:tavLst>
                                    </p:anim>
                                    <p:animEffect transition="in" filter="fade">
                                      <p:cBhvr>
                                        <p:cTn id="46" dur="1000"/>
                                        <p:tgtEl>
                                          <p:spTgt spid="38"/>
                                        </p:tgtEl>
                                      </p:cBhvr>
                                    </p:animEffect>
                                  </p:childTnLst>
                                </p:cTn>
                              </p:par>
                              <p:par>
                                <p:cTn id="47" presetID="31" presetClass="entr" presetSubtype="0" fill="hold" nodeType="withEffect">
                                  <p:stCondLst>
                                    <p:cond delay="500"/>
                                  </p:stCondLst>
                                  <p:childTnLst>
                                    <p:set>
                                      <p:cBhvr>
                                        <p:cTn id="48" dur="1" fill="hold">
                                          <p:stCondLst>
                                            <p:cond delay="0"/>
                                          </p:stCondLst>
                                        </p:cTn>
                                        <p:tgtEl>
                                          <p:spTgt spid="37"/>
                                        </p:tgtEl>
                                        <p:attrNameLst>
                                          <p:attrName>style.visibility</p:attrName>
                                        </p:attrNameLst>
                                      </p:cBhvr>
                                      <p:to>
                                        <p:strVal val="visible"/>
                                      </p:to>
                                    </p:set>
                                    <p:anim calcmode="lin" valueType="num">
                                      <p:cBhvr>
                                        <p:cTn id="49" dur="1000" fill="hold"/>
                                        <p:tgtEl>
                                          <p:spTgt spid="37"/>
                                        </p:tgtEl>
                                        <p:attrNameLst>
                                          <p:attrName>ppt_w</p:attrName>
                                        </p:attrNameLst>
                                      </p:cBhvr>
                                      <p:tavLst>
                                        <p:tav tm="0">
                                          <p:val>
                                            <p:fltVal val="0"/>
                                          </p:val>
                                        </p:tav>
                                        <p:tav tm="100000">
                                          <p:val>
                                            <p:strVal val="#ppt_w"/>
                                          </p:val>
                                        </p:tav>
                                      </p:tavLst>
                                    </p:anim>
                                    <p:anim calcmode="lin" valueType="num">
                                      <p:cBhvr>
                                        <p:cTn id="50" dur="1000" fill="hold"/>
                                        <p:tgtEl>
                                          <p:spTgt spid="37"/>
                                        </p:tgtEl>
                                        <p:attrNameLst>
                                          <p:attrName>ppt_h</p:attrName>
                                        </p:attrNameLst>
                                      </p:cBhvr>
                                      <p:tavLst>
                                        <p:tav tm="0">
                                          <p:val>
                                            <p:fltVal val="0"/>
                                          </p:val>
                                        </p:tav>
                                        <p:tav tm="100000">
                                          <p:val>
                                            <p:strVal val="#ppt_h"/>
                                          </p:val>
                                        </p:tav>
                                      </p:tavLst>
                                    </p:anim>
                                    <p:anim calcmode="lin" valueType="num">
                                      <p:cBhvr>
                                        <p:cTn id="51" dur="1000" fill="hold"/>
                                        <p:tgtEl>
                                          <p:spTgt spid="37"/>
                                        </p:tgtEl>
                                        <p:attrNameLst>
                                          <p:attrName>style.rotation</p:attrName>
                                        </p:attrNameLst>
                                      </p:cBhvr>
                                      <p:tavLst>
                                        <p:tav tm="0">
                                          <p:val>
                                            <p:fltVal val="90"/>
                                          </p:val>
                                        </p:tav>
                                        <p:tav tm="100000">
                                          <p:val>
                                            <p:fltVal val="0"/>
                                          </p:val>
                                        </p:tav>
                                      </p:tavLst>
                                    </p:anim>
                                    <p:animEffect transition="in" filter="fade">
                                      <p:cBhvr>
                                        <p:cTn id="52" dur="1000"/>
                                        <p:tgtEl>
                                          <p:spTgt spid="37"/>
                                        </p:tgtEl>
                                      </p:cBhvr>
                                    </p:animEffect>
                                  </p:childTnLst>
                                </p:cTn>
                              </p:par>
                              <p:par>
                                <p:cTn id="53" presetID="31" presetClass="entr" presetSubtype="0" fill="hold" nodeType="withEffect">
                                  <p:stCondLst>
                                    <p:cond delay="5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 calcmode="lin" valueType="num">
                                      <p:cBhvr>
                                        <p:cTn id="61" dur="1000" fill="hold"/>
                                        <p:tgtEl>
                                          <p:spTgt spid="32"/>
                                        </p:tgtEl>
                                        <p:attrNameLst>
                                          <p:attrName>ppt_w</p:attrName>
                                        </p:attrNameLst>
                                      </p:cBhvr>
                                      <p:tavLst>
                                        <p:tav tm="0">
                                          <p:val>
                                            <p:fltVal val="0"/>
                                          </p:val>
                                        </p:tav>
                                        <p:tav tm="100000">
                                          <p:val>
                                            <p:strVal val="#ppt_w"/>
                                          </p:val>
                                        </p:tav>
                                      </p:tavLst>
                                    </p:anim>
                                    <p:anim calcmode="lin" valueType="num">
                                      <p:cBhvr>
                                        <p:cTn id="62" dur="1000" fill="hold"/>
                                        <p:tgtEl>
                                          <p:spTgt spid="32"/>
                                        </p:tgtEl>
                                        <p:attrNameLst>
                                          <p:attrName>ppt_h</p:attrName>
                                        </p:attrNameLst>
                                      </p:cBhvr>
                                      <p:tavLst>
                                        <p:tav tm="0">
                                          <p:val>
                                            <p:fltVal val="0"/>
                                          </p:val>
                                        </p:tav>
                                        <p:tav tm="100000">
                                          <p:val>
                                            <p:strVal val="#ppt_h"/>
                                          </p:val>
                                        </p:tav>
                                      </p:tavLst>
                                    </p:anim>
                                    <p:anim calcmode="lin" valueType="num">
                                      <p:cBhvr>
                                        <p:cTn id="63" dur="1000" fill="hold"/>
                                        <p:tgtEl>
                                          <p:spTgt spid="32"/>
                                        </p:tgtEl>
                                        <p:attrNameLst>
                                          <p:attrName>style.rotation</p:attrName>
                                        </p:attrNameLst>
                                      </p:cBhvr>
                                      <p:tavLst>
                                        <p:tav tm="0">
                                          <p:val>
                                            <p:fltVal val="90"/>
                                          </p:val>
                                        </p:tav>
                                        <p:tav tm="100000">
                                          <p:val>
                                            <p:fltVal val="0"/>
                                          </p:val>
                                        </p:tav>
                                      </p:tavLst>
                                    </p:anim>
                                    <p:animEffect transition="in" filter="fade">
                                      <p:cBhvr>
                                        <p:cTn id="64" dur="1000"/>
                                        <p:tgtEl>
                                          <p:spTgt spid="32"/>
                                        </p:tgtEl>
                                      </p:cBhvr>
                                    </p:animEffect>
                                  </p:childTnLst>
                                </p:cTn>
                              </p:par>
                              <p:par>
                                <p:cTn id="65" presetID="31" presetClass="entr" presetSubtype="0" fill="hold" nodeType="withEffect">
                                  <p:stCondLst>
                                    <p:cond delay="50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000" fill="hold"/>
                                        <p:tgtEl>
                                          <p:spTgt spid="30"/>
                                        </p:tgtEl>
                                        <p:attrNameLst>
                                          <p:attrName>ppt_w</p:attrName>
                                        </p:attrNameLst>
                                      </p:cBhvr>
                                      <p:tavLst>
                                        <p:tav tm="0">
                                          <p:val>
                                            <p:fltVal val="0"/>
                                          </p:val>
                                        </p:tav>
                                        <p:tav tm="100000">
                                          <p:val>
                                            <p:strVal val="#ppt_w"/>
                                          </p:val>
                                        </p:tav>
                                      </p:tavLst>
                                    </p:anim>
                                    <p:anim calcmode="lin" valueType="num">
                                      <p:cBhvr>
                                        <p:cTn id="68" dur="1000" fill="hold"/>
                                        <p:tgtEl>
                                          <p:spTgt spid="30"/>
                                        </p:tgtEl>
                                        <p:attrNameLst>
                                          <p:attrName>ppt_h</p:attrName>
                                        </p:attrNameLst>
                                      </p:cBhvr>
                                      <p:tavLst>
                                        <p:tav tm="0">
                                          <p:val>
                                            <p:fltVal val="0"/>
                                          </p:val>
                                        </p:tav>
                                        <p:tav tm="100000">
                                          <p:val>
                                            <p:strVal val="#ppt_h"/>
                                          </p:val>
                                        </p:tav>
                                      </p:tavLst>
                                    </p:anim>
                                    <p:anim calcmode="lin" valueType="num">
                                      <p:cBhvr>
                                        <p:cTn id="69" dur="1000" fill="hold"/>
                                        <p:tgtEl>
                                          <p:spTgt spid="30"/>
                                        </p:tgtEl>
                                        <p:attrNameLst>
                                          <p:attrName>style.rotation</p:attrName>
                                        </p:attrNameLst>
                                      </p:cBhvr>
                                      <p:tavLst>
                                        <p:tav tm="0">
                                          <p:val>
                                            <p:fltVal val="90"/>
                                          </p:val>
                                        </p:tav>
                                        <p:tav tm="100000">
                                          <p:val>
                                            <p:fltVal val="0"/>
                                          </p:val>
                                        </p:tav>
                                      </p:tavLst>
                                    </p:anim>
                                    <p:animEffect transition="in" filter="fade">
                                      <p:cBhvr>
                                        <p:cTn id="70" dur="1000"/>
                                        <p:tgtEl>
                                          <p:spTgt spid="30"/>
                                        </p:tgtEl>
                                      </p:cBhvr>
                                    </p:animEffect>
                                  </p:childTnLst>
                                </p:cTn>
                              </p:par>
                              <p:par>
                                <p:cTn id="71" presetID="31" presetClass="entr" presetSubtype="0" fill="hold" nodeType="withEffect">
                                  <p:stCondLst>
                                    <p:cond delay="500"/>
                                  </p:stCondLst>
                                  <p:childTnLst>
                                    <p:set>
                                      <p:cBhvr>
                                        <p:cTn id="72" dur="1" fill="hold">
                                          <p:stCondLst>
                                            <p:cond delay="0"/>
                                          </p:stCondLst>
                                        </p:cTn>
                                        <p:tgtEl>
                                          <p:spTgt spid="36"/>
                                        </p:tgtEl>
                                        <p:attrNameLst>
                                          <p:attrName>style.visibility</p:attrName>
                                        </p:attrNameLst>
                                      </p:cBhvr>
                                      <p:to>
                                        <p:strVal val="visible"/>
                                      </p:to>
                                    </p:set>
                                    <p:anim calcmode="lin" valueType="num">
                                      <p:cBhvr>
                                        <p:cTn id="73" dur="1000" fill="hold"/>
                                        <p:tgtEl>
                                          <p:spTgt spid="36"/>
                                        </p:tgtEl>
                                        <p:attrNameLst>
                                          <p:attrName>ppt_w</p:attrName>
                                        </p:attrNameLst>
                                      </p:cBhvr>
                                      <p:tavLst>
                                        <p:tav tm="0">
                                          <p:val>
                                            <p:fltVal val="0"/>
                                          </p:val>
                                        </p:tav>
                                        <p:tav tm="100000">
                                          <p:val>
                                            <p:strVal val="#ppt_w"/>
                                          </p:val>
                                        </p:tav>
                                      </p:tavLst>
                                    </p:anim>
                                    <p:anim calcmode="lin" valueType="num">
                                      <p:cBhvr>
                                        <p:cTn id="74" dur="1000" fill="hold"/>
                                        <p:tgtEl>
                                          <p:spTgt spid="36"/>
                                        </p:tgtEl>
                                        <p:attrNameLst>
                                          <p:attrName>ppt_h</p:attrName>
                                        </p:attrNameLst>
                                      </p:cBhvr>
                                      <p:tavLst>
                                        <p:tav tm="0">
                                          <p:val>
                                            <p:fltVal val="0"/>
                                          </p:val>
                                        </p:tav>
                                        <p:tav tm="100000">
                                          <p:val>
                                            <p:strVal val="#ppt_h"/>
                                          </p:val>
                                        </p:tav>
                                      </p:tavLst>
                                    </p:anim>
                                    <p:anim calcmode="lin" valueType="num">
                                      <p:cBhvr>
                                        <p:cTn id="75" dur="1000" fill="hold"/>
                                        <p:tgtEl>
                                          <p:spTgt spid="36"/>
                                        </p:tgtEl>
                                        <p:attrNameLst>
                                          <p:attrName>style.rotation</p:attrName>
                                        </p:attrNameLst>
                                      </p:cBhvr>
                                      <p:tavLst>
                                        <p:tav tm="0">
                                          <p:val>
                                            <p:fltVal val="90"/>
                                          </p:val>
                                        </p:tav>
                                        <p:tav tm="100000">
                                          <p:val>
                                            <p:fltVal val="0"/>
                                          </p:val>
                                        </p:tav>
                                      </p:tavLst>
                                    </p:anim>
                                    <p:animEffect transition="in" filter="fade">
                                      <p:cBhvr>
                                        <p:cTn id="76" dur="1000"/>
                                        <p:tgtEl>
                                          <p:spTgt spid="36"/>
                                        </p:tgtEl>
                                      </p:cBhvr>
                                    </p:animEffect>
                                  </p:childTnLst>
                                </p:cTn>
                              </p:par>
                              <p:par>
                                <p:cTn id="77" presetID="31" presetClass="entr" presetSubtype="0" fill="hold" nodeType="withEffect">
                                  <p:stCondLst>
                                    <p:cond delay="500"/>
                                  </p:stCondLst>
                                  <p:childTnLst>
                                    <p:set>
                                      <p:cBhvr>
                                        <p:cTn id="78" dur="1" fill="hold">
                                          <p:stCondLst>
                                            <p:cond delay="0"/>
                                          </p:stCondLst>
                                        </p:cTn>
                                        <p:tgtEl>
                                          <p:spTgt spid="34"/>
                                        </p:tgtEl>
                                        <p:attrNameLst>
                                          <p:attrName>style.visibility</p:attrName>
                                        </p:attrNameLst>
                                      </p:cBhvr>
                                      <p:to>
                                        <p:strVal val="visible"/>
                                      </p:to>
                                    </p:set>
                                    <p:anim calcmode="lin" valueType="num">
                                      <p:cBhvr>
                                        <p:cTn id="79" dur="1000" fill="hold"/>
                                        <p:tgtEl>
                                          <p:spTgt spid="34"/>
                                        </p:tgtEl>
                                        <p:attrNameLst>
                                          <p:attrName>ppt_w</p:attrName>
                                        </p:attrNameLst>
                                      </p:cBhvr>
                                      <p:tavLst>
                                        <p:tav tm="0">
                                          <p:val>
                                            <p:fltVal val="0"/>
                                          </p:val>
                                        </p:tav>
                                        <p:tav tm="100000">
                                          <p:val>
                                            <p:strVal val="#ppt_w"/>
                                          </p:val>
                                        </p:tav>
                                      </p:tavLst>
                                    </p:anim>
                                    <p:anim calcmode="lin" valueType="num">
                                      <p:cBhvr>
                                        <p:cTn id="80" dur="1000" fill="hold"/>
                                        <p:tgtEl>
                                          <p:spTgt spid="34"/>
                                        </p:tgtEl>
                                        <p:attrNameLst>
                                          <p:attrName>ppt_h</p:attrName>
                                        </p:attrNameLst>
                                      </p:cBhvr>
                                      <p:tavLst>
                                        <p:tav tm="0">
                                          <p:val>
                                            <p:fltVal val="0"/>
                                          </p:val>
                                        </p:tav>
                                        <p:tav tm="100000">
                                          <p:val>
                                            <p:strVal val="#ppt_h"/>
                                          </p:val>
                                        </p:tav>
                                      </p:tavLst>
                                    </p:anim>
                                    <p:anim calcmode="lin" valueType="num">
                                      <p:cBhvr>
                                        <p:cTn id="81" dur="1000" fill="hold"/>
                                        <p:tgtEl>
                                          <p:spTgt spid="34"/>
                                        </p:tgtEl>
                                        <p:attrNameLst>
                                          <p:attrName>style.rotation</p:attrName>
                                        </p:attrNameLst>
                                      </p:cBhvr>
                                      <p:tavLst>
                                        <p:tav tm="0">
                                          <p:val>
                                            <p:fltVal val="90"/>
                                          </p:val>
                                        </p:tav>
                                        <p:tav tm="100000">
                                          <p:val>
                                            <p:fltVal val="0"/>
                                          </p:val>
                                        </p:tav>
                                      </p:tavLst>
                                    </p:anim>
                                    <p:animEffect transition="in" filter="fade">
                                      <p:cBhvr>
                                        <p:cTn id="82" dur="1000"/>
                                        <p:tgtEl>
                                          <p:spTgt spid="34"/>
                                        </p:tgtEl>
                                      </p:cBhvr>
                                    </p:animEffect>
                                  </p:childTnLst>
                                </p:cTn>
                              </p:par>
                              <p:par>
                                <p:cTn id="83" presetID="31" presetClass="entr" presetSubtype="0" fill="hold" nodeType="withEffect">
                                  <p:stCondLst>
                                    <p:cond delay="500"/>
                                  </p:stCondLst>
                                  <p:childTnLst>
                                    <p:set>
                                      <p:cBhvr>
                                        <p:cTn id="84" dur="1" fill="hold">
                                          <p:stCondLst>
                                            <p:cond delay="0"/>
                                          </p:stCondLst>
                                        </p:cTn>
                                        <p:tgtEl>
                                          <p:spTgt spid="31"/>
                                        </p:tgtEl>
                                        <p:attrNameLst>
                                          <p:attrName>style.visibility</p:attrName>
                                        </p:attrNameLst>
                                      </p:cBhvr>
                                      <p:to>
                                        <p:strVal val="visible"/>
                                      </p:to>
                                    </p:set>
                                    <p:anim calcmode="lin" valueType="num">
                                      <p:cBhvr>
                                        <p:cTn id="85" dur="1000" fill="hold"/>
                                        <p:tgtEl>
                                          <p:spTgt spid="31"/>
                                        </p:tgtEl>
                                        <p:attrNameLst>
                                          <p:attrName>ppt_w</p:attrName>
                                        </p:attrNameLst>
                                      </p:cBhvr>
                                      <p:tavLst>
                                        <p:tav tm="0">
                                          <p:val>
                                            <p:fltVal val="0"/>
                                          </p:val>
                                        </p:tav>
                                        <p:tav tm="100000">
                                          <p:val>
                                            <p:strVal val="#ppt_w"/>
                                          </p:val>
                                        </p:tav>
                                      </p:tavLst>
                                    </p:anim>
                                    <p:anim calcmode="lin" valueType="num">
                                      <p:cBhvr>
                                        <p:cTn id="86" dur="1000" fill="hold"/>
                                        <p:tgtEl>
                                          <p:spTgt spid="31"/>
                                        </p:tgtEl>
                                        <p:attrNameLst>
                                          <p:attrName>ppt_h</p:attrName>
                                        </p:attrNameLst>
                                      </p:cBhvr>
                                      <p:tavLst>
                                        <p:tav tm="0">
                                          <p:val>
                                            <p:fltVal val="0"/>
                                          </p:val>
                                        </p:tav>
                                        <p:tav tm="100000">
                                          <p:val>
                                            <p:strVal val="#ppt_h"/>
                                          </p:val>
                                        </p:tav>
                                      </p:tavLst>
                                    </p:anim>
                                    <p:anim calcmode="lin" valueType="num">
                                      <p:cBhvr>
                                        <p:cTn id="87" dur="1000" fill="hold"/>
                                        <p:tgtEl>
                                          <p:spTgt spid="31"/>
                                        </p:tgtEl>
                                        <p:attrNameLst>
                                          <p:attrName>style.rotation</p:attrName>
                                        </p:attrNameLst>
                                      </p:cBhvr>
                                      <p:tavLst>
                                        <p:tav tm="0">
                                          <p:val>
                                            <p:fltVal val="90"/>
                                          </p:val>
                                        </p:tav>
                                        <p:tav tm="100000">
                                          <p:val>
                                            <p:fltVal val="0"/>
                                          </p:val>
                                        </p:tav>
                                      </p:tavLst>
                                    </p:anim>
                                    <p:animEffect transition="in" filter="fade">
                                      <p:cBhvr>
                                        <p:cTn id="88" dur="1000"/>
                                        <p:tgtEl>
                                          <p:spTgt spid="31"/>
                                        </p:tgtEl>
                                      </p:cBhvr>
                                    </p:animEffect>
                                  </p:childTnLst>
                                </p:cTn>
                              </p:par>
                              <p:par>
                                <p:cTn id="89" presetID="31" presetClass="entr" presetSubtype="0" fill="hold" nodeType="withEffect">
                                  <p:stCondLst>
                                    <p:cond delay="500"/>
                                  </p:stCondLst>
                                  <p:childTnLst>
                                    <p:set>
                                      <p:cBhvr>
                                        <p:cTn id="90" dur="1" fill="hold">
                                          <p:stCondLst>
                                            <p:cond delay="0"/>
                                          </p:stCondLst>
                                        </p:cTn>
                                        <p:tgtEl>
                                          <p:spTgt spid="26"/>
                                        </p:tgtEl>
                                        <p:attrNameLst>
                                          <p:attrName>style.visibility</p:attrName>
                                        </p:attrNameLst>
                                      </p:cBhvr>
                                      <p:to>
                                        <p:strVal val="visible"/>
                                      </p:to>
                                    </p:set>
                                    <p:anim calcmode="lin" valueType="num">
                                      <p:cBhvr>
                                        <p:cTn id="91" dur="1000" fill="hold"/>
                                        <p:tgtEl>
                                          <p:spTgt spid="26"/>
                                        </p:tgtEl>
                                        <p:attrNameLst>
                                          <p:attrName>ppt_w</p:attrName>
                                        </p:attrNameLst>
                                      </p:cBhvr>
                                      <p:tavLst>
                                        <p:tav tm="0">
                                          <p:val>
                                            <p:fltVal val="0"/>
                                          </p:val>
                                        </p:tav>
                                        <p:tav tm="100000">
                                          <p:val>
                                            <p:strVal val="#ppt_w"/>
                                          </p:val>
                                        </p:tav>
                                      </p:tavLst>
                                    </p:anim>
                                    <p:anim calcmode="lin" valueType="num">
                                      <p:cBhvr>
                                        <p:cTn id="92" dur="1000" fill="hold"/>
                                        <p:tgtEl>
                                          <p:spTgt spid="26"/>
                                        </p:tgtEl>
                                        <p:attrNameLst>
                                          <p:attrName>ppt_h</p:attrName>
                                        </p:attrNameLst>
                                      </p:cBhvr>
                                      <p:tavLst>
                                        <p:tav tm="0">
                                          <p:val>
                                            <p:fltVal val="0"/>
                                          </p:val>
                                        </p:tav>
                                        <p:tav tm="100000">
                                          <p:val>
                                            <p:strVal val="#ppt_h"/>
                                          </p:val>
                                        </p:tav>
                                      </p:tavLst>
                                    </p:anim>
                                    <p:anim calcmode="lin" valueType="num">
                                      <p:cBhvr>
                                        <p:cTn id="93" dur="1000" fill="hold"/>
                                        <p:tgtEl>
                                          <p:spTgt spid="26"/>
                                        </p:tgtEl>
                                        <p:attrNameLst>
                                          <p:attrName>style.rotation</p:attrName>
                                        </p:attrNameLst>
                                      </p:cBhvr>
                                      <p:tavLst>
                                        <p:tav tm="0">
                                          <p:val>
                                            <p:fltVal val="90"/>
                                          </p:val>
                                        </p:tav>
                                        <p:tav tm="100000">
                                          <p:val>
                                            <p:fltVal val="0"/>
                                          </p:val>
                                        </p:tav>
                                      </p:tavLst>
                                    </p:anim>
                                    <p:animEffect transition="in" filter="fade">
                                      <p:cBhvr>
                                        <p:cTn id="94" dur="1000"/>
                                        <p:tgtEl>
                                          <p:spTgt spid="26"/>
                                        </p:tgtEl>
                                      </p:cBhvr>
                                    </p:animEffect>
                                  </p:childTnLst>
                                </p:cTn>
                              </p:par>
                              <p:par>
                                <p:cTn id="95" presetID="31" presetClass="entr" presetSubtype="0" fill="hold" nodeType="withEffect">
                                  <p:stCondLst>
                                    <p:cond delay="500"/>
                                  </p:stCondLst>
                                  <p:childTnLst>
                                    <p:set>
                                      <p:cBhvr>
                                        <p:cTn id="96" dur="1" fill="hold">
                                          <p:stCondLst>
                                            <p:cond delay="0"/>
                                          </p:stCondLst>
                                        </p:cTn>
                                        <p:tgtEl>
                                          <p:spTgt spid="28"/>
                                        </p:tgtEl>
                                        <p:attrNameLst>
                                          <p:attrName>style.visibility</p:attrName>
                                        </p:attrNameLst>
                                      </p:cBhvr>
                                      <p:to>
                                        <p:strVal val="visible"/>
                                      </p:to>
                                    </p:set>
                                    <p:anim calcmode="lin" valueType="num">
                                      <p:cBhvr>
                                        <p:cTn id="97" dur="1000" fill="hold"/>
                                        <p:tgtEl>
                                          <p:spTgt spid="28"/>
                                        </p:tgtEl>
                                        <p:attrNameLst>
                                          <p:attrName>ppt_w</p:attrName>
                                        </p:attrNameLst>
                                      </p:cBhvr>
                                      <p:tavLst>
                                        <p:tav tm="0">
                                          <p:val>
                                            <p:fltVal val="0"/>
                                          </p:val>
                                        </p:tav>
                                        <p:tav tm="100000">
                                          <p:val>
                                            <p:strVal val="#ppt_w"/>
                                          </p:val>
                                        </p:tav>
                                      </p:tavLst>
                                    </p:anim>
                                    <p:anim calcmode="lin" valueType="num">
                                      <p:cBhvr>
                                        <p:cTn id="98" dur="1000" fill="hold"/>
                                        <p:tgtEl>
                                          <p:spTgt spid="28"/>
                                        </p:tgtEl>
                                        <p:attrNameLst>
                                          <p:attrName>ppt_h</p:attrName>
                                        </p:attrNameLst>
                                      </p:cBhvr>
                                      <p:tavLst>
                                        <p:tav tm="0">
                                          <p:val>
                                            <p:fltVal val="0"/>
                                          </p:val>
                                        </p:tav>
                                        <p:tav tm="100000">
                                          <p:val>
                                            <p:strVal val="#ppt_h"/>
                                          </p:val>
                                        </p:tav>
                                      </p:tavLst>
                                    </p:anim>
                                    <p:anim calcmode="lin" valueType="num">
                                      <p:cBhvr>
                                        <p:cTn id="99" dur="1000" fill="hold"/>
                                        <p:tgtEl>
                                          <p:spTgt spid="28"/>
                                        </p:tgtEl>
                                        <p:attrNameLst>
                                          <p:attrName>style.rotation</p:attrName>
                                        </p:attrNameLst>
                                      </p:cBhvr>
                                      <p:tavLst>
                                        <p:tav tm="0">
                                          <p:val>
                                            <p:fltVal val="90"/>
                                          </p:val>
                                        </p:tav>
                                        <p:tav tm="100000">
                                          <p:val>
                                            <p:fltVal val="0"/>
                                          </p:val>
                                        </p:tav>
                                      </p:tavLst>
                                    </p:anim>
                                    <p:animEffect transition="in" filter="fade">
                                      <p:cBhvr>
                                        <p:cTn id="100" dur="1000"/>
                                        <p:tgtEl>
                                          <p:spTgt spid="2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31" presetClass="entr" presetSubtype="0" fill="hold" nodeType="withEffect">
                                  <p:stCondLst>
                                    <p:cond delay="500"/>
                                  </p:stCondLst>
                                  <p:childTnLst>
                                    <p:set>
                                      <p:cBhvr>
                                        <p:cTn id="108" dur="1" fill="hold">
                                          <p:stCondLst>
                                            <p:cond delay="0"/>
                                          </p:stCondLst>
                                        </p:cTn>
                                        <p:tgtEl>
                                          <p:spTgt spid="22"/>
                                        </p:tgtEl>
                                        <p:attrNameLst>
                                          <p:attrName>style.visibility</p:attrName>
                                        </p:attrNameLst>
                                      </p:cBhvr>
                                      <p:to>
                                        <p:strVal val="visible"/>
                                      </p:to>
                                    </p:set>
                                    <p:anim calcmode="lin" valueType="num">
                                      <p:cBhvr>
                                        <p:cTn id="109" dur="1000" fill="hold"/>
                                        <p:tgtEl>
                                          <p:spTgt spid="22"/>
                                        </p:tgtEl>
                                        <p:attrNameLst>
                                          <p:attrName>ppt_w</p:attrName>
                                        </p:attrNameLst>
                                      </p:cBhvr>
                                      <p:tavLst>
                                        <p:tav tm="0">
                                          <p:val>
                                            <p:fltVal val="0"/>
                                          </p:val>
                                        </p:tav>
                                        <p:tav tm="100000">
                                          <p:val>
                                            <p:strVal val="#ppt_w"/>
                                          </p:val>
                                        </p:tav>
                                      </p:tavLst>
                                    </p:anim>
                                    <p:anim calcmode="lin" valueType="num">
                                      <p:cBhvr>
                                        <p:cTn id="110" dur="1000" fill="hold"/>
                                        <p:tgtEl>
                                          <p:spTgt spid="22"/>
                                        </p:tgtEl>
                                        <p:attrNameLst>
                                          <p:attrName>ppt_h</p:attrName>
                                        </p:attrNameLst>
                                      </p:cBhvr>
                                      <p:tavLst>
                                        <p:tav tm="0">
                                          <p:val>
                                            <p:fltVal val="0"/>
                                          </p:val>
                                        </p:tav>
                                        <p:tav tm="100000">
                                          <p:val>
                                            <p:strVal val="#ppt_h"/>
                                          </p:val>
                                        </p:tav>
                                      </p:tavLst>
                                    </p:anim>
                                    <p:anim calcmode="lin" valueType="num">
                                      <p:cBhvr>
                                        <p:cTn id="111" dur="1000" fill="hold"/>
                                        <p:tgtEl>
                                          <p:spTgt spid="22"/>
                                        </p:tgtEl>
                                        <p:attrNameLst>
                                          <p:attrName>style.rotation</p:attrName>
                                        </p:attrNameLst>
                                      </p:cBhvr>
                                      <p:tavLst>
                                        <p:tav tm="0">
                                          <p:val>
                                            <p:fltVal val="90"/>
                                          </p:val>
                                        </p:tav>
                                        <p:tav tm="100000">
                                          <p:val>
                                            <p:fltVal val="0"/>
                                          </p:val>
                                        </p:tav>
                                      </p:tavLst>
                                    </p:anim>
                                    <p:animEffect transition="in" filter="fade">
                                      <p:cBhvr>
                                        <p:cTn id="112" dur="1000"/>
                                        <p:tgtEl>
                                          <p:spTgt spid="22"/>
                                        </p:tgtEl>
                                      </p:cBhvr>
                                    </p:animEffect>
                                  </p:childTnLst>
                                </p:cTn>
                              </p:par>
                              <p:par>
                                <p:cTn id="113" presetID="31" presetClass="entr" presetSubtype="0" fill="hold" nodeType="withEffect">
                                  <p:stCondLst>
                                    <p:cond delay="500"/>
                                  </p:stCondLst>
                                  <p:childTnLst>
                                    <p:set>
                                      <p:cBhvr>
                                        <p:cTn id="114" dur="1" fill="hold">
                                          <p:stCondLst>
                                            <p:cond delay="0"/>
                                          </p:stCondLst>
                                        </p:cTn>
                                        <p:tgtEl>
                                          <p:spTgt spid="35"/>
                                        </p:tgtEl>
                                        <p:attrNameLst>
                                          <p:attrName>style.visibility</p:attrName>
                                        </p:attrNameLst>
                                      </p:cBhvr>
                                      <p:to>
                                        <p:strVal val="visible"/>
                                      </p:to>
                                    </p:set>
                                    <p:anim calcmode="lin" valueType="num">
                                      <p:cBhvr>
                                        <p:cTn id="115" dur="1000" fill="hold"/>
                                        <p:tgtEl>
                                          <p:spTgt spid="35"/>
                                        </p:tgtEl>
                                        <p:attrNameLst>
                                          <p:attrName>ppt_w</p:attrName>
                                        </p:attrNameLst>
                                      </p:cBhvr>
                                      <p:tavLst>
                                        <p:tav tm="0">
                                          <p:val>
                                            <p:fltVal val="0"/>
                                          </p:val>
                                        </p:tav>
                                        <p:tav tm="100000">
                                          <p:val>
                                            <p:strVal val="#ppt_w"/>
                                          </p:val>
                                        </p:tav>
                                      </p:tavLst>
                                    </p:anim>
                                    <p:anim calcmode="lin" valueType="num">
                                      <p:cBhvr>
                                        <p:cTn id="116" dur="1000" fill="hold"/>
                                        <p:tgtEl>
                                          <p:spTgt spid="35"/>
                                        </p:tgtEl>
                                        <p:attrNameLst>
                                          <p:attrName>ppt_h</p:attrName>
                                        </p:attrNameLst>
                                      </p:cBhvr>
                                      <p:tavLst>
                                        <p:tav tm="0">
                                          <p:val>
                                            <p:fltVal val="0"/>
                                          </p:val>
                                        </p:tav>
                                        <p:tav tm="100000">
                                          <p:val>
                                            <p:strVal val="#ppt_h"/>
                                          </p:val>
                                        </p:tav>
                                      </p:tavLst>
                                    </p:anim>
                                    <p:anim calcmode="lin" valueType="num">
                                      <p:cBhvr>
                                        <p:cTn id="117" dur="1000" fill="hold"/>
                                        <p:tgtEl>
                                          <p:spTgt spid="35"/>
                                        </p:tgtEl>
                                        <p:attrNameLst>
                                          <p:attrName>style.rotation</p:attrName>
                                        </p:attrNameLst>
                                      </p:cBhvr>
                                      <p:tavLst>
                                        <p:tav tm="0">
                                          <p:val>
                                            <p:fltVal val="90"/>
                                          </p:val>
                                        </p:tav>
                                        <p:tav tm="100000">
                                          <p:val>
                                            <p:fltVal val="0"/>
                                          </p:val>
                                        </p:tav>
                                      </p:tavLst>
                                    </p:anim>
                                    <p:animEffect transition="in" filter="fade">
                                      <p:cBhvr>
                                        <p:cTn id="118" dur="1000"/>
                                        <p:tgtEl>
                                          <p:spTgt spid="35"/>
                                        </p:tgtEl>
                                      </p:cBhvr>
                                    </p:animEffect>
                                  </p:childTnLst>
                                </p:cTn>
                              </p:par>
                              <p:par>
                                <p:cTn id="119" presetID="31" presetClass="entr" presetSubtype="0" fill="hold" nodeType="withEffect">
                                  <p:stCondLst>
                                    <p:cond delay="500"/>
                                  </p:stCondLst>
                                  <p:childTnLst>
                                    <p:set>
                                      <p:cBhvr>
                                        <p:cTn id="120" dur="1" fill="hold">
                                          <p:stCondLst>
                                            <p:cond delay="0"/>
                                          </p:stCondLst>
                                        </p:cTn>
                                        <p:tgtEl>
                                          <p:spTgt spid="24"/>
                                        </p:tgtEl>
                                        <p:attrNameLst>
                                          <p:attrName>style.visibility</p:attrName>
                                        </p:attrNameLst>
                                      </p:cBhvr>
                                      <p:to>
                                        <p:strVal val="visible"/>
                                      </p:to>
                                    </p:set>
                                    <p:anim calcmode="lin" valueType="num">
                                      <p:cBhvr>
                                        <p:cTn id="121" dur="1000" fill="hold"/>
                                        <p:tgtEl>
                                          <p:spTgt spid="24"/>
                                        </p:tgtEl>
                                        <p:attrNameLst>
                                          <p:attrName>ppt_w</p:attrName>
                                        </p:attrNameLst>
                                      </p:cBhvr>
                                      <p:tavLst>
                                        <p:tav tm="0">
                                          <p:val>
                                            <p:fltVal val="0"/>
                                          </p:val>
                                        </p:tav>
                                        <p:tav tm="100000">
                                          <p:val>
                                            <p:strVal val="#ppt_w"/>
                                          </p:val>
                                        </p:tav>
                                      </p:tavLst>
                                    </p:anim>
                                    <p:anim calcmode="lin" valueType="num">
                                      <p:cBhvr>
                                        <p:cTn id="122" dur="1000" fill="hold"/>
                                        <p:tgtEl>
                                          <p:spTgt spid="24"/>
                                        </p:tgtEl>
                                        <p:attrNameLst>
                                          <p:attrName>ppt_h</p:attrName>
                                        </p:attrNameLst>
                                      </p:cBhvr>
                                      <p:tavLst>
                                        <p:tav tm="0">
                                          <p:val>
                                            <p:fltVal val="0"/>
                                          </p:val>
                                        </p:tav>
                                        <p:tav tm="100000">
                                          <p:val>
                                            <p:strVal val="#ppt_h"/>
                                          </p:val>
                                        </p:tav>
                                      </p:tavLst>
                                    </p:anim>
                                    <p:anim calcmode="lin" valueType="num">
                                      <p:cBhvr>
                                        <p:cTn id="123" dur="1000" fill="hold"/>
                                        <p:tgtEl>
                                          <p:spTgt spid="24"/>
                                        </p:tgtEl>
                                        <p:attrNameLst>
                                          <p:attrName>style.rotation</p:attrName>
                                        </p:attrNameLst>
                                      </p:cBhvr>
                                      <p:tavLst>
                                        <p:tav tm="0">
                                          <p:val>
                                            <p:fltVal val="90"/>
                                          </p:val>
                                        </p:tav>
                                        <p:tav tm="100000">
                                          <p:val>
                                            <p:fltVal val="0"/>
                                          </p:val>
                                        </p:tav>
                                      </p:tavLst>
                                    </p:anim>
                                    <p:animEffect transition="in" filter="fade">
                                      <p:cBhvr>
                                        <p:cTn id="124" dur="1000"/>
                                        <p:tgtEl>
                                          <p:spTgt spid="24"/>
                                        </p:tgtEl>
                                      </p:cBhvr>
                                    </p:animEffect>
                                  </p:childTnLst>
                                </p:cTn>
                              </p:par>
                              <p:par>
                                <p:cTn id="125" presetID="31" presetClass="entr" presetSubtype="0" fill="hold"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nodeType="withEffect">
                                  <p:stCondLst>
                                    <p:cond delay="500"/>
                                  </p:stCondLst>
                                  <p:childTnLst>
                                    <p:set>
                                      <p:cBhvr>
                                        <p:cTn id="132" dur="1" fill="hold">
                                          <p:stCondLst>
                                            <p:cond delay="0"/>
                                          </p:stCondLst>
                                        </p:cTn>
                                        <p:tgtEl>
                                          <p:spTgt spid="41"/>
                                        </p:tgtEl>
                                        <p:attrNameLst>
                                          <p:attrName>style.visibility</p:attrName>
                                        </p:attrNameLst>
                                      </p:cBhvr>
                                      <p:to>
                                        <p:strVal val="visible"/>
                                      </p:to>
                                    </p:set>
                                    <p:anim calcmode="lin" valueType="num">
                                      <p:cBhvr>
                                        <p:cTn id="133" dur="1000" fill="hold"/>
                                        <p:tgtEl>
                                          <p:spTgt spid="41"/>
                                        </p:tgtEl>
                                        <p:attrNameLst>
                                          <p:attrName>ppt_w</p:attrName>
                                        </p:attrNameLst>
                                      </p:cBhvr>
                                      <p:tavLst>
                                        <p:tav tm="0">
                                          <p:val>
                                            <p:fltVal val="0"/>
                                          </p:val>
                                        </p:tav>
                                        <p:tav tm="100000">
                                          <p:val>
                                            <p:strVal val="#ppt_w"/>
                                          </p:val>
                                        </p:tav>
                                      </p:tavLst>
                                    </p:anim>
                                    <p:anim calcmode="lin" valueType="num">
                                      <p:cBhvr>
                                        <p:cTn id="134" dur="1000" fill="hold"/>
                                        <p:tgtEl>
                                          <p:spTgt spid="41"/>
                                        </p:tgtEl>
                                        <p:attrNameLst>
                                          <p:attrName>ppt_h</p:attrName>
                                        </p:attrNameLst>
                                      </p:cBhvr>
                                      <p:tavLst>
                                        <p:tav tm="0">
                                          <p:val>
                                            <p:fltVal val="0"/>
                                          </p:val>
                                        </p:tav>
                                        <p:tav tm="100000">
                                          <p:val>
                                            <p:strVal val="#ppt_h"/>
                                          </p:val>
                                        </p:tav>
                                      </p:tavLst>
                                    </p:anim>
                                    <p:anim calcmode="lin" valueType="num">
                                      <p:cBhvr>
                                        <p:cTn id="135" dur="1000" fill="hold"/>
                                        <p:tgtEl>
                                          <p:spTgt spid="41"/>
                                        </p:tgtEl>
                                        <p:attrNameLst>
                                          <p:attrName>style.rotation</p:attrName>
                                        </p:attrNameLst>
                                      </p:cBhvr>
                                      <p:tavLst>
                                        <p:tav tm="0">
                                          <p:val>
                                            <p:fltVal val="90"/>
                                          </p:val>
                                        </p:tav>
                                        <p:tav tm="100000">
                                          <p:val>
                                            <p:fltVal val="0"/>
                                          </p:val>
                                        </p:tav>
                                      </p:tavLst>
                                    </p:anim>
                                    <p:animEffect transition="in" filter="fade">
                                      <p:cBhvr>
                                        <p:cTn id="136" dur="1000"/>
                                        <p:tgtEl>
                                          <p:spTgt spid="41"/>
                                        </p:tgtEl>
                                      </p:cBhvr>
                                    </p:animEffect>
                                  </p:childTnLst>
                                </p:cTn>
                              </p:par>
                              <p:par>
                                <p:cTn id="137" presetID="31" presetClass="entr" presetSubtype="0" fill="hold" nodeType="withEffect">
                                  <p:stCondLst>
                                    <p:cond delay="500"/>
                                  </p:stCondLst>
                                  <p:childTnLst>
                                    <p:set>
                                      <p:cBhvr>
                                        <p:cTn id="138" dur="1" fill="hold">
                                          <p:stCondLst>
                                            <p:cond delay="0"/>
                                          </p:stCondLst>
                                        </p:cTn>
                                        <p:tgtEl>
                                          <p:spTgt spid="27"/>
                                        </p:tgtEl>
                                        <p:attrNameLst>
                                          <p:attrName>style.visibility</p:attrName>
                                        </p:attrNameLst>
                                      </p:cBhvr>
                                      <p:to>
                                        <p:strVal val="visible"/>
                                      </p:to>
                                    </p:set>
                                    <p:anim calcmode="lin" valueType="num">
                                      <p:cBhvr>
                                        <p:cTn id="139" dur="1000" fill="hold"/>
                                        <p:tgtEl>
                                          <p:spTgt spid="27"/>
                                        </p:tgtEl>
                                        <p:attrNameLst>
                                          <p:attrName>ppt_w</p:attrName>
                                        </p:attrNameLst>
                                      </p:cBhvr>
                                      <p:tavLst>
                                        <p:tav tm="0">
                                          <p:val>
                                            <p:fltVal val="0"/>
                                          </p:val>
                                        </p:tav>
                                        <p:tav tm="100000">
                                          <p:val>
                                            <p:strVal val="#ppt_w"/>
                                          </p:val>
                                        </p:tav>
                                      </p:tavLst>
                                    </p:anim>
                                    <p:anim calcmode="lin" valueType="num">
                                      <p:cBhvr>
                                        <p:cTn id="140" dur="1000" fill="hold"/>
                                        <p:tgtEl>
                                          <p:spTgt spid="27"/>
                                        </p:tgtEl>
                                        <p:attrNameLst>
                                          <p:attrName>ppt_h</p:attrName>
                                        </p:attrNameLst>
                                      </p:cBhvr>
                                      <p:tavLst>
                                        <p:tav tm="0">
                                          <p:val>
                                            <p:fltVal val="0"/>
                                          </p:val>
                                        </p:tav>
                                        <p:tav tm="100000">
                                          <p:val>
                                            <p:strVal val="#ppt_h"/>
                                          </p:val>
                                        </p:tav>
                                      </p:tavLst>
                                    </p:anim>
                                    <p:anim calcmode="lin" valueType="num">
                                      <p:cBhvr>
                                        <p:cTn id="141" dur="1000" fill="hold"/>
                                        <p:tgtEl>
                                          <p:spTgt spid="27"/>
                                        </p:tgtEl>
                                        <p:attrNameLst>
                                          <p:attrName>style.rotation</p:attrName>
                                        </p:attrNameLst>
                                      </p:cBhvr>
                                      <p:tavLst>
                                        <p:tav tm="0">
                                          <p:val>
                                            <p:fltVal val="90"/>
                                          </p:val>
                                        </p:tav>
                                        <p:tav tm="100000">
                                          <p:val>
                                            <p:fltVal val="0"/>
                                          </p:val>
                                        </p:tav>
                                      </p:tavLst>
                                    </p:anim>
                                    <p:animEffect transition="in" filter="fade">
                                      <p:cBhvr>
                                        <p:cTn id="142" dur="1000"/>
                                        <p:tgtEl>
                                          <p:spTgt spid="27"/>
                                        </p:tgtEl>
                                      </p:cBhvr>
                                    </p:animEffect>
                                  </p:childTnLst>
                                </p:cTn>
                              </p:par>
                              <p:par>
                                <p:cTn id="143" presetID="31" presetClass="entr" presetSubtype="0" fill="hold" nodeType="withEffect">
                                  <p:stCondLst>
                                    <p:cond delay="500"/>
                                  </p:stCondLst>
                                  <p:childTnLst>
                                    <p:set>
                                      <p:cBhvr>
                                        <p:cTn id="144" dur="1" fill="hold">
                                          <p:stCondLst>
                                            <p:cond delay="0"/>
                                          </p:stCondLst>
                                        </p:cTn>
                                        <p:tgtEl>
                                          <p:spTgt spid="29"/>
                                        </p:tgtEl>
                                        <p:attrNameLst>
                                          <p:attrName>style.visibility</p:attrName>
                                        </p:attrNameLst>
                                      </p:cBhvr>
                                      <p:to>
                                        <p:strVal val="visible"/>
                                      </p:to>
                                    </p:set>
                                    <p:anim calcmode="lin" valueType="num">
                                      <p:cBhvr>
                                        <p:cTn id="145" dur="1000" fill="hold"/>
                                        <p:tgtEl>
                                          <p:spTgt spid="29"/>
                                        </p:tgtEl>
                                        <p:attrNameLst>
                                          <p:attrName>ppt_w</p:attrName>
                                        </p:attrNameLst>
                                      </p:cBhvr>
                                      <p:tavLst>
                                        <p:tav tm="0">
                                          <p:val>
                                            <p:fltVal val="0"/>
                                          </p:val>
                                        </p:tav>
                                        <p:tav tm="100000">
                                          <p:val>
                                            <p:strVal val="#ppt_w"/>
                                          </p:val>
                                        </p:tav>
                                      </p:tavLst>
                                    </p:anim>
                                    <p:anim calcmode="lin" valueType="num">
                                      <p:cBhvr>
                                        <p:cTn id="146" dur="1000" fill="hold"/>
                                        <p:tgtEl>
                                          <p:spTgt spid="29"/>
                                        </p:tgtEl>
                                        <p:attrNameLst>
                                          <p:attrName>ppt_h</p:attrName>
                                        </p:attrNameLst>
                                      </p:cBhvr>
                                      <p:tavLst>
                                        <p:tav tm="0">
                                          <p:val>
                                            <p:fltVal val="0"/>
                                          </p:val>
                                        </p:tav>
                                        <p:tav tm="100000">
                                          <p:val>
                                            <p:strVal val="#ppt_h"/>
                                          </p:val>
                                        </p:tav>
                                      </p:tavLst>
                                    </p:anim>
                                    <p:anim calcmode="lin" valueType="num">
                                      <p:cBhvr>
                                        <p:cTn id="147" dur="1000" fill="hold"/>
                                        <p:tgtEl>
                                          <p:spTgt spid="29"/>
                                        </p:tgtEl>
                                        <p:attrNameLst>
                                          <p:attrName>style.rotation</p:attrName>
                                        </p:attrNameLst>
                                      </p:cBhvr>
                                      <p:tavLst>
                                        <p:tav tm="0">
                                          <p:val>
                                            <p:fltVal val="90"/>
                                          </p:val>
                                        </p:tav>
                                        <p:tav tm="100000">
                                          <p:val>
                                            <p:fltVal val="0"/>
                                          </p:val>
                                        </p:tav>
                                      </p:tavLst>
                                    </p:anim>
                                    <p:animEffect transition="in" filter="fade">
                                      <p:cBhvr>
                                        <p:cTn id="148" dur="1000"/>
                                        <p:tgtEl>
                                          <p:spTgt spid="29"/>
                                        </p:tgtEl>
                                      </p:cBhvr>
                                    </p:animEffect>
                                  </p:childTnLst>
                                </p:cTn>
                              </p:par>
                              <p:par>
                                <p:cTn id="149" presetID="53" presetClass="entr" presetSubtype="16" fill="hold" grpId="0" nodeType="withEffect">
                                  <p:stCondLst>
                                    <p:cond delay="1000"/>
                                  </p:stCondLst>
                                  <p:childTnLst>
                                    <p:set>
                                      <p:cBhvr>
                                        <p:cTn id="150" dur="1" fill="hold">
                                          <p:stCondLst>
                                            <p:cond delay="0"/>
                                          </p:stCondLst>
                                        </p:cTn>
                                        <p:tgtEl>
                                          <p:spTgt spid="57"/>
                                        </p:tgtEl>
                                        <p:attrNameLst>
                                          <p:attrName>style.visibility</p:attrName>
                                        </p:attrNameLst>
                                      </p:cBhvr>
                                      <p:to>
                                        <p:strVal val="visible"/>
                                      </p:to>
                                    </p:set>
                                    <p:anim calcmode="lin" valueType="num">
                                      <p:cBhvr>
                                        <p:cTn id="151" dur="500" fill="hold"/>
                                        <p:tgtEl>
                                          <p:spTgt spid="57"/>
                                        </p:tgtEl>
                                        <p:attrNameLst>
                                          <p:attrName>ppt_w</p:attrName>
                                        </p:attrNameLst>
                                      </p:cBhvr>
                                      <p:tavLst>
                                        <p:tav tm="0">
                                          <p:val>
                                            <p:fltVal val="0"/>
                                          </p:val>
                                        </p:tav>
                                        <p:tav tm="100000">
                                          <p:val>
                                            <p:strVal val="#ppt_w"/>
                                          </p:val>
                                        </p:tav>
                                      </p:tavLst>
                                    </p:anim>
                                    <p:anim calcmode="lin" valueType="num">
                                      <p:cBhvr>
                                        <p:cTn id="152" dur="500" fill="hold"/>
                                        <p:tgtEl>
                                          <p:spTgt spid="57"/>
                                        </p:tgtEl>
                                        <p:attrNameLst>
                                          <p:attrName>ppt_h</p:attrName>
                                        </p:attrNameLst>
                                      </p:cBhvr>
                                      <p:tavLst>
                                        <p:tav tm="0">
                                          <p:val>
                                            <p:fltVal val="0"/>
                                          </p:val>
                                        </p:tav>
                                        <p:tav tm="100000">
                                          <p:val>
                                            <p:strVal val="#ppt_h"/>
                                          </p:val>
                                        </p:tav>
                                      </p:tavLst>
                                    </p:anim>
                                    <p:animEffect transition="in" filter="fade">
                                      <p:cBhvr>
                                        <p:cTn id="153" dur="500"/>
                                        <p:tgtEl>
                                          <p:spTgt spid="57"/>
                                        </p:tgtEl>
                                      </p:cBhvr>
                                    </p:animEffect>
                                  </p:childTnLst>
                                </p:cTn>
                              </p:par>
                              <p:par>
                                <p:cTn id="154" presetID="53" presetClass="entr" presetSubtype="16" fill="hold" grpId="0" nodeType="withEffect">
                                  <p:stCondLst>
                                    <p:cond delay="1000"/>
                                  </p:stCondLst>
                                  <p:childTnLst>
                                    <p:set>
                                      <p:cBhvr>
                                        <p:cTn id="155" dur="1" fill="hold">
                                          <p:stCondLst>
                                            <p:cond delay="0"/>
                                          </p:stCondLst>
                                        </p:cTn>
                                        <p:tgtEl>
                                          <p:spTgt spid="59"/>
                                        </p:tgtEl>
                                        <p:attrNameLst>
                                          <p:attrName>style.visibility</p:attrName>
                                        </p:attrNameLst>
                                      </p:cBhvr>
                                      <p:to>
                                        <p:strVal val="visible"/>
                                      </p:to>
                                    </p:set>
                                    <p:anim calcmode="lin" valueType="num">
                                      <p:cBhvr>
                                        <p:cTn id="156" dur="500" fill="hold"/>
                                        <p:tgtEl>
                                          <p:spTgt spid="59"/>
                                        </p:tgtEl>
                                        <p:attrNameLst>
                                          <p:attrName>ppt_w</p:attrName>
                                        </p:attrNameLst>
                                      </p:cBhvr>
                                      <p:tavLst>
                                        <p:tav tm="0">
                                          <p:val>
                                            <p:fltVal val="0"/>
                                          </p:val>
                                        </p:tav>
                                        <p:tav tm="100000">
                                          <p:val>
                                            <p:strVal val="#ppt_w"/>
                                          </p:val>
                                        </p:tav>
                                      </p:tavLst>
                                    </p:anim>
                                    <p:anim calcmode="lin" valueType="num">
                                      <p:cBhvr>
                                        <p:cTn id="157" dur="500" fill="hold"/>
                                        <p:tgtEl>
                                          <p:spTgt spid="59"/>
                                        </p:tgtEl>
                                        <p:attrNameLst>
                                          <p:attrName>ppt_h</p:attrName>
                                        </p:attrNameLst>
                                      </p:cBhvr>
                                      <p:tavLst>
                                        <p:tav tm="0">
                                          <p:val>
                                            <p:fltVal val="0"/>
                                          </p:val>
                                        </p:tav>
                                        <p:tav tm="100000">
                                          <p:val>
                                            <p:strVal val="#ppt_h"/>
                                          </p:val>
                                        </p:tav>
                                      </p:tavLst>
                                    </p:anim>
                                    <p:animEffect transition="in" filter="fade">
                                      <p:cBhvr>
                                        <p:cTn id="158" dur="500"/>
                                        <p:tgtEl>
                                          <p:spTgt spid="59"/>
                                        </p:tgtEl>
                                      </p:cBhvr>
                                    </p:animEffect>
                                  </p:childTnLst>
                                </p:cTn>
                              </p:par>
                              <p:par>
                                <p:cTn id="159" presetID="53" presetClass="entr" presetSubtype="16" fill="hold" grpId="0" nodeType="withEffect">
                                  <p:stCondLst>
                                    <p:cond delay="1000"/>
                                  </p:stCondLst>
                                  <p:childTnLst>
                                    <p:set>
                                      <p:cBhvr>
                                        <p:cTn id="160" dur="1" fill="hold">
                                          <p:stCondLst>
                                            <p:cond delay="0"/>
                                          </p:stCondLst>
                                        </p:cTn>
                                        <p:tgtEl>
                                          <p:spTgt spid="50"/>
                                        </p:tgtEl>
                                        <p:attrNameLst>
                                          <p:attrName>style.visibility</p:attrName>
                                        </p:attrNameLst>
                                      </p:cBhvr>
                                      <p:to>
                                        <p:strVal val="visible"/>
                                      </p:to>
                                    </p:set>
                                    <p:anim calcmode="lin" valueType="num">
                                      <p:cBhvr>
                                        <p:cTn id="161" dur="500" fill="hold"/>
                                        <p:tgtEl>
                                          <p:spTgt spid="50"/>
                                        </p:tgtEl>
                                        <p:attrNameLst>
                                          <p:attrName>ppt_w</p:attrName>
                                        </p:attrNameLst>
                                      </p:cBhvr>
                                      <p:tavLst>
                                        <p:tav tm="0">
                                          <p:val>
                                            <p:fltVal val="0"/>
                                          </p:val>
                                        </p:tav>
                                        <p:tav tm="100000">
                                          <p:val>
                                            <p:strVal val="#ppt_w"/>
                                          </p:val>
                                        </p:tav>
                                      </p:tavLst>
                                    </p:anim>
                                    <p:anim calcmode="lin" valueType="num">
                                      <p:cBhvr>
                                        <p:cTn id="162" dur="500" fill="hold"/>
                                        <p:tgtEl>
                                          <p:spTgt spid="50"/>
                                        </p:tgtEl>
                                        <p:attrNameLst>
                                          <p:attrName>ppt_h</p:attrName>
                                        </p:attrNameLst>
                                      </p:cBhvr>
                                      <p:tavLst>
                                        <p:tav tm="0">
                                          <p:val>
                                            <p:fltVal val="0"/>
                                          </p:val>
                                        </p:tav>
                                        <p:tav tm="100000">
                                          <p:val>
                                            <p:strVal val="#ppt_h"/>
                                          </p:val>
                                        </p:tav>
                                      </p:tavLst>
                                    </p:anim>
                                    <p:animEffect transition="in" filter="fade">
                                      <p:cBhvr>
                                        <p:cTn id="163" dur="500"/>
                                        <p:tgtEl>
                                          <p:spTgt spid="50"/>
                                        </p:tgtEl>
                                      </p:cBhvr>
                                    </p:animEffect>
                                  </p:childTnLst>
                                </p:cTn>
                              </p:par>
                              <p:par>
                                <p:cTn id="164" presetID="53" presetClass="entr" presetSubtype="16" fill="hold" grpId="0" nodeType="withEffect">
                                  <p:stCondLst>
                                    <p:cond delay="1000"/>
                                  </p:stCondLst>
                                  <p:childTnLst>
                                    <p:set>
                                      <p:cBhvr>
                                        <p:cTn id="165" dur="1" fill="hold">
                                          <p:stCondLst>
                                            <p:cond delay="0"/>
                                          </p:stCondLst>
                                        </p:cTn>
                                        <p:tgtEl>
                                          <p:spTgt spid="51"/>
                                        </p:tgtEl>
                                        <p:attrNameLst>
                                          <p:attrName>style.visibility</p:attrName>
                                        </p:attrNameLst>
                                      </p:cBhvr>
                                      <p:to>
                                        <p:strVal val="visible"/>
                                      </p:to>
                                    </p:set>
                                    <p:anim calcmode="lin" valueType="num">
                                      <p:cBhvr>
                                        <p:cTn id="166" dur="500" fill="hold"/>
                                        <p:tgtEl>
                                          <p:spTgt spid="51"/>
                                        </p:tgtEl>
                                        <p:attrNameLst>
                                          <p:attrName>ppt_w</p:attrName>
                                        </p:attrNameLst>
                                      </p:cBhvr>
                                      <p:tavLst>
                                        <p:tav tm="0">
                                          <p:val>
                                            <p:fltVal val="0"/>
                                          </p:val>
                                        </p:tav>
                                        <p:tav tm="100000">
                                          <p:val>
                                            <p:strVal val="#ppt_w"/>
                                          </p:val>
                                        </p:tav>
                                      </p:tavLst>
                                    </p:anim>
                                    <p:anim calcmode="lin" valueType="num">
                                      <p:cBhvr>
                                        <p:cTn id="167" dur="500" fill="hold"/>
                                        <p:tgtEl>
                                          <p:spTgt spid="51"/>
                                        </p:tgtEl>
                                        <p:attrNameLst>
                                          <p:attrName>ppt_h</p:attrName>
                                        </p:attrNameLst>
                                      </p:cBhvr>
                                      <p:tavLst>
                                        <p:tav tm="0">
                                          <p:val>
                                            <p:fltVal val="0"/>
                                          </p:val>
                                        </p:tav>
                                        <p:tav tm="100000">
                                          <p:val>
                                            <p:strVal val="#ppt_h"/>
                                          </p:val>
                                        </p:tav>
                                      </p:tavLst>
                                    </p:anim>
                                    <p:animEffect transition="in" filter="fade">
                                      <p:cBhvr>
                                        <p:cTn id="168" dur="500"/>
                                        <p:tgtEl>
                                          <p:spTgt spid="51"/>
                                        </p:tgtEl>
                                      </p:cBhvr>
                                    </p:animEffect>
                                  </p:childTnLst>
                                </p:cTn>
                              </p:par>
                              <p:par>
                                <p:cTn id="169" presetID="53" presetClass="entr" presetSubtype="16" fill="hold" grpId="0" nodeType="withEffect">
                                  <p:stCondLst>
                                    <p:cond delay="1000"/>
                                  </p:stCondLst>
                                  <p:childTnLst>
                                    <p:set>
                                      <p:cBhvr>
                                        <p:cTn id="170" dur="1" fill="hold">
                                          <p:stCondLst>
                                            <p:cond delay="0"/>
                                          </p:stCondLst>
                                        </p:cTn>
                                        <p:tgtEl>
                                          <p:spTgt spid="44"/>
                                        </p:tgtEl>
                                        <p:attrNameLst>
                                          <p:attrName>style.visibility</p:attrName>
                                        </p:attrNameLst>
                                      </p:cBhvr>
                                      <p:to>
                                        <p:strVal val="visible"/>
                                      </p:to>
                                    </p:set>
                                    <p:anim calcmode="lin" valueType="num">
                                      <p:cBhvr>
                                        <p:cTn id="171" dur="500" fill="hold"/>
                                        <p:tgtEl>
                                          <p:spTgt spid="44"/>
                                        </p:tgtEl>
                                        <p:attrNameLst>
                                          <p:attrName>ppt_w</p:attrName>
                                        </p:attrNameLst>
                                      </p:cBhvr>
                                      <p:tavLst>
                                        <p:tav tm="0">
                                          <p:val>
                                            <p:fltVal val="0"/>
                                          </p:val>
                                        </p:tav>
                                        <p:tav tm="100000">
                                          <p:val>
                                            <p:strVal val="#ppt_w"/>
                                          </p:val>
                                        </p:tav>
                                      </p:tavLst>
                                    </p:anim>
                                    <p:anim calcmode="lin" valueType="num">
                                      <p:cBhvr>
                                        <p:cTn id="172" dur="500" fill="hold"/>
                                        <p:tgtEl>
                                          <p:spTgt spid="44"/>
                                        </p:tgtEl>
                                        <p:attrNameLst>
                                          <p:attrName>ppt_h</p:attrName>
                                        </p:attrNameLst>
                                      </p:cBhvr>
                                      <p:tavLst>
                                        <p:tav tm="0">
                                          <p:val>
                                            <p:fltVal val="0"/>
                                          </p:val>
                                        </p:tav>
                                        <p:tav tm="100000">
                                          <p:val>
                                            <p:strVal val="#ppt_h"/>
                                          </p:val>
                                        </p:tav>
                                      </p:tavLst>
                                    </p:anim>
                                    <p:animEffect transition="in" filter="fade">
                                      <p:cBhvr>
                                        <p:cTn id="173" dur="500"/>
                                        <p:tgtEl>
                                          <p:spTgt spid="44"/>
                                        </p:tgtEl>
                                      </p:cBhvr>
                                    </p:animEffect>
                                  </p:childTnLst>
                                </p:cTn>
                              </p:par>
                              <p:par>
                                <p:cTn id="174" presetID="53" presetClass="entr" presetSubtype="16" fill="hold" grpId="0" nodeType="withEffect">
                                  <p:stCondLst>
                                    <p:cond delay="1000"/>
                                  </p:stCondLst>
                                  <p:childTnLst>
                                    <p:set>
                                      <p:cBhvr>
                                        <p:cTn id="175" dur="1" fill="hold">
                                          <p:stCondLst>
                                            <p:cond delay="0"/>
                                          </p:stCondLst>
                                        </p:cTn>
                                        <p:tgtEl>
                                          <p:spTgt spid="45"/>
                                        </p:tgtEl>
                                        <p:attrNameLst>
                                          <p:attrName>style.visibility</p:attrName>
                                        </p:attrNameLst>
                                      </p:cBhvr>
                                      <p:to>
                                        <p:strVal val="visible"/>
                                      </p:to>
                                    </p:set>
                                    <p:anim calcmode="lin" valueType="num">
                                      <p:cBhvr>
                                        <p:cTn id="176" dur="500" fill="hold"/>
                                        <p:tgtEl>
                                          <p:spTgt spid="45"/>
                                        </p:tgtEl>
                                        <p:attrNameLst>
                                          <p:attrName>ppt_w</p:attrName>
                                        </p:attrNameLst>
                                      </p:cBhvr>
                                      <p:tavLst>
                                        <p:tav tm="0">
                                          <p:val>
                                            <p:fltVal val="0"/>
                                          </p:val>
                                        </p:tav>
                                        <p:tav tm="100000">
                                          <p:val>
                                            <p:strVal val="#ppt_w"/>
                                          </p:val>
                                        </p:tav>
                                      </p:tavLst>
                                    </p:anim>
                                    <p:anim calcmode="lin" valueType="num">
                                      <p:cBhvr>
                                        <p:cTn id="177" dur="500" fill="hold"/>
                                        <p:tgtEl>
                                          <p:spTgt spid="45"/>
                                        </p:tgtEl>
                                        <p:attrNameLst>
                                          <p:attrName>ppt_h</p:attrName>
                                        </p:attrNameLst>
                                      </p:cBhvr>
                                      <p:tavLst>
                                        <p:tav tm="0">
                                          <p:val>
                                            <p:fltVal val="0"/>
                                          </p:val>
                                        </p:tav>
                                        <p:tav tm="100000">
                                          <p:val>
                                            <p:strVal val="#ppt_h"/>
                                          </p:val>
                                        </p:tav>
                                      </p:tavLst>
                                    </p:anim>
                                    <p:animEffect transition="in" filter="fade">
                                      <p:cBhvr>
                                        <p:cTn id="178" dur="500"/>
                                        <p:tgtEl>
                                          <p:spTgt spid="45"/>
                                        </p:tgtEl>
                                      </p:cBhvr>
                                    </p:animEffect>
                                  </p:childTnLst>
                                </p:cTn>
                              </p:par>
                              <p:par>
                                <p:cTn id="179" presetID="53" presetClass="entr" presetSubtype="16" fill="hold" grpId="0" nodeType="withEffect">
                                  <p:stCondLst>
                                    <p:cond delay="1000"/>
                                  </p:stCondLst>
                                  <p:childTnLst>
                                    <p:set>
                                      <p:cBhvr>
                                        <p:cTn id="180" dur="1" fill="hold">
                                          <p:stCondLst>
                                            <p:cond delay="0"/>
                                          </p:stCondLst>
                                        </p:cTn>
                                        <p:tgtEl>
                                          <p:spTgt spid="52"/>
                                        </p:tgtEl>
                                        <p:attrNameLst>
                                          <p:attrName>style.visibility</p:attrName>
                                        </p:attrNameLst>
                                      </p:cBhvr>
                                      <p:to>
                                        <p:strVal val="visible"/>
                                      </p:to>
                                    </p:set>
                                    <p:anim calcmode="lin" valueType="num">
                                      <p:cBhvr>
                                        <p:cTn id="181" dur="500" fill="hold"/>
                                        <p:tgtEl>
                                          <p:spTgt spid="52"/>
                                        </p:tgtEl>
                                        <p:attrNameLst>
                                          <p:attrName>ppt_w</p:attrName>
                                        </p:attrNameLst>
                                      </p:cBhvr>
                                      <p:tavLst>
                                        <p:tav tm="0">
                                          <p:val>
                                            <p:fltVal val="0"/>
                                          </p:val>
                                        </p:tav>
                                        <p:tav tm="100000">
                                          <p:val>
                                            <p:strVal val="#ppt_w"/>
                                          </p:val>
                                        </p:tav>
                                      </p:tavLst>
                                    </p:anim>
                                    <p:anim calcmode="lin" valueType="num">
                                      <p:cBhvr>
                                        <p:cTn id="182" dur="500" fill="hold"/>
                                        <p:tgtEl>
                                          <p:spTgt spid="52"/>
                                        </p:tgtEl>
                                        <p:attrNameLst>
                                          <p:attrName>ppt_h</p:attrName>
                                        </p:attrNameLst>
                                      </p:cBhvr>
                                      <p:tavLst>
                                        <p:tav tm="0">
                                          <p:val>
                                            <p:fltVal val="0"/>
                                          </p:val>
                                        </p:tav>
                                        <p:tav tm="100000">
                                          <p:val>
                                            <p:strVal val="#ppt_h"/>
                                          </p:val>
                                        </p:tav>
                                      </p:tavLst>
                                    </p:anim>
                                    <p:animEffect transition="in" filter="fade">
                                      <p:cBhvr>
                                        <p:cTn id="183" dur="500"/>
                                        <p:tgtEl>
                                          <p:spTgt spid="52"/>
                                        </p:tgtEl>
                                      </p:cBhvr>
                                    </p:animEffect>
                                  </p:childTnLst>
                                </p:cTn>
                              </p:par>
                              <p:par>
                                <p:cTn id="184" presetID="53" presetClass="entr" presetSubtype="16" fill="hold" grpId="0" nodeType="withEffect">
                                  <p:stCondLst>
                                    <p:cond delay="10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500" fill="hold"/>
                                        <p:tgtEl>
                                          <p:spTgt spid="46"/>
                                        </p:tgtEl>
                                        <p:attrNameLst>
                                          <p:attrName>ppt_w</p:attrName>
                                        </p:attrNameLst>
                                      </p:cBhvr>
                                      <p:tavLst>
                                        <p:tav tm="0">
                                          <p:val>
                                            <p:fltVal val="0"/>
                                          </p:val>
                                        </p:tav>
                                        <p:tav tm="100000">
                                          <p:val>
                                            <p:strVal val="#ppt_w"/>
                                          </p:val>
                                        </p:tav>
                                      </p:tavLst>
                                    </p:anim>
                                    <p:anim calcmode="lin" valueType="num">
                                      <p:cBhvr>
                                        <p:cTn id="187" dur="500" fill="hold"/>
                                        <p:tgtEl>
                                          <p:spTgt spid="46"/>
                                        </p:tgtEl>
                                        <p:attrNameLst>
                                          <p:attrName>ppt_h</p:attrName>
                                        </p:attrNameLst>
                                      </p:cBhvr>
                                      <p:tavLst>
                                        <p:tav tm="0">
                                          <p:val>
                                            <p:fltVal val="0"/>
                                          </p:val>
                                        </p:tav>
                                        <p:tav tm="100000">
                                          <p:val>
                                            <p:strVal val="#ppt_h"/>
                                          </p:val>
                                        </p:tav>
                                      </p:tavLst>
                                    </p:anim>
                                    <p:animEffect transition="in" filter="fade">
                                      <p:cBhvr>
                                        <p:cTn id="188" dur="500"/>
                                        <p:tgtEl>
                                          <p:spTgt spid="46"/>
                                        </p:tgtEl>
                                      </p:cBhvr>
                                    </p:animEffect>
                                  </p:childTnLst>
                                </p:cTn>
                              </p:par>
                              <p:par>
                                <p:cTn id="189" presetID="53" presetClass="entr" presetSubtype="16" fill="hold" grpId="0" nodeType="withEffect">
                                  <p:stCondLst>
                                    <p:cond delay="1000"/>
                                  </p:stCondLst>
                                  <p:childTnLst>
                                    <p:set>
                                      <p:cBhvr>
                                        <p:cTn id="190" dur="1" fill="hold">
                                          <p:stCondLst>
                                            <p:cond delay="0"/>
                                          </p:stCondLst>
                                        </p:cTn>
                                        <p:tgtEl>
                                          <p:spTgt spid="53"/>
                                        </p:tgtEl>
                                        <p:attrNameLst>
                                          <p:attrName>style.visibility</p:attrName>
                                        </p:attrNameLst>
                                      </p:cBhvr>
                                      <p:to>
                                        <p:strVal val="visible"/>
                                      </p:to>
                                    </p:set>
                                    <p:anim calcmode="lin" valueType="num">
                                      <p:cBhvr>
                                        <p:cTn id="191" dur="500" fill="hold"/>
                                        <p:tgtEl>
                                          <p:spTgt spid="53"/>
                                        </p:tgtEl>
                                        <p:attrNameLst>
                                          <p:attrName>ppt_w</p:attrName>
                                        </p:attrNameLst>
                                      </p:cBhvr>
                                      <p:tavLst>
                                        <p:tav tm="0">
                                          <p:val>
                                            <p:fltVal val="0"/>
                                          </p:val>
                                        </p:tav>
                                        <p:tav tm="100000">
                                          <p:val>
                                            <p:strVal val="#ppt_w"/>
                                          </p:val>
                                        </p:tav>
                                      </p:tavLst>
                                    </p:anim>
                                    <p:anim calcmode="lin" valueType="num">
                                      <p:cBhvr>
                                        <p:cTn id="192" dur="500" fill="hold"/>
                                        <p:tgtEl>
                                          <p:spTgt spid="53"/>
                                        </p:tgtEl>
                                        <p:attrNameLst>
                                          <p:attrName>ppt_h</p:attrName>
                                        </p:attrNameLst>
                                      </p:cBhvr>
                                      <p:tavLst>
                                        <p:tav tm="0">
                                          <p:val>
                                            <p:fltVal val="0"/>
                                          </p:val>
                                        </p:tav>
                                        <p:tav tm="100000">
                                          <p:val>
                                            <p:strVal val="#ppt_h"/>
                                          </p:val>
                                        </p:tav>
                                      </p:tavLst>
                                    </p:anim>
                                    <p:animEffect transition="in" filter="fade">
                                      <p:cBhvr>
                                        <p:cTn id="193" dur="500"/>
                                        <p:tgtEl>
                                          <p:spTgt spid="53"/>
                                        </p:tgtEl>
                                      </p:cBhvr>
                                    </p:animEffect>
                                  </p:childTnLst>
                                </p:cTn>
                              </p:par>
                              <p:par>
                                <p:cTn id="194" presetID="53" presetClass="entr" presetSubtype="16" fill="hold" grpId="0" nodeType="withEffect">
                                  <p:stCondLst>
                                    <p:cond delay="1000"/>
                                  </p:stCondLst>
                                  <p:childTnLst>
                                    <p:set>
                                      <p:cBhvr>
                                        <p:cTn id="195" dur="1" fill="hold">
                                          <p:stCondLst>
                                            <p:cond delay="0"/>
                                          </p:stCondLst>
                                        </p:cTn>
                                        <p:tgtEl>
                                          <p:spTgt spid="49"/>
                                        </p:tgtEl>
                                        <p:attrNameLst>
                                          <p:attrName>style.visibility</p:attrName>
                                        </p:attrNameLst>
                                      </p:cBhvr>
                                      <p:to>
                                        <p:strVal val="visible"/>
                                      </p:to>
                                    </p:set>
                                    <p:anim calcmode="lin" valueType="num">
                                      <p:cBhvr>
                                        <p:cTn id="196" dur="500" fill="hold"/>
                                        <p:tgtEl>
                                          <p:spTgt spid="49"/>
                                        </p:tgtEl>
                                        <p:attrNameLst>
                                          <p:attrName>ppt_w</p:attrName>
                                        </p:attrNameLst>
                                      </p:cBhvr>
                                      <p:tavLst>
                                        <p:tav tm="0">
                                          <p:val>
                                            <p:fltVal val="0"/>
                                          </p:val>
                                        </p:tav>
                                        <p:tav tm="100000">
                                          <p:val>
                                            <p:strVal val="#ppt_w"/>
                                          </p:val>
                                        </p:tav>
                                      </p:tavLst>
                                    </p:anim>
                                    <p:anim calcmode="lin" valueType="num">
                                      <p:cBhvr>
                                        <p:cTn id="197" dur="500" fill="hold"/>
                                        <p:tgtEl>
                                          <p:spTgt spid="49"/>
                                        </p:tgtEl>
                                        <p:attrNameLst>
                                          <p:attrName>ppt_h</p:attrName>
                                        </p:attrNameLst>
                                      </p:cBhvr>
                                      <p:tavLst>
                                        <p:tav tm="0">
                                          <p:val>
                                            <p:fltVal val="0"/>
                                          </p:val>
                                        </p:tav>
                                        <p:tav tm="100000">
                                          <p:val>
                                            <p:strVal val="#ppt_h"/>
                                          </p:val>
                                        </p:tav>
                                      </p:tavLst>
                                    </p:anim>
                                    <p:animEffect transition="in" filter="fade">
                                      <p:cBhvr>
                                        <p:cTn id="198" dur="500"/>
                                        <p:tgtEl>
                                          <p:spTgt spid="49"/>
                                        </p:tgtEl>
                                      </p:cBhvr>
                                    </p:animEffect>
                                  </p:childTnLst>
                                </p:cTn>
                              </p:par>
                              <p:par>
                                <p:cTn id="199" presetID="53" presetClass="entr" presetSubtype="16" fill="hold" grpId="0" nodeType="withEffect">
                                  <p:stCondLst>
                                    <p:cond delay="1000"/>
                                  </p:stCondLst>
                                  <p:childTnLst>
                                    <p:set>
                                      <p:cBhvr>
                                        <p:cTn id="200" dur="1" fill="hold">
                                          <p:stCondLst>
                                            <p:cond delay="0"/>
                                          </p:stCondLst>
                                        </p:cTn>
                                        <p:tgtEl>
                                          <p:spTgt spid="48"/>
                                        </p:tgtEl>
                                        <p:attrNameLst>
                                          <p:attrName>style.visibility</p:attrName>
                                        </p:attrNameLst>
                                      </p:cBhvr>
                                      <p:to>
                                        <p:strVal val="visible"/>
                                      </p:to>
                                    </p:set>
                                    <p:anim calcmode="lin" valueType="num">
                                      <p:cBhvr>
                                        <p:cTn id="201" dur="500" fill="hold"/>
                                        <p:tgtEl>
                                          <p:spTgt spid="48"/>
                                        </p:tgtEl>
                                        <p:attrNameLst>
                                          <p:attrName>ppt_w</p:attrName>
                                        </p:attrNameLst>
                                      </p:cBhvr>
                                      <p:tavLst>
                                        <p:tav tm="0">
                                          <p:val>
                                            <p:fltVal val="0"/>
                                          </p:val>
                                        </p:tav>
                                        <p:tav tm="100000">
                                          <p:val>
                                            <p:strVal val="#ppt_w"/>
                                          </p:val>
                                        </p:tav>
                                      </p:tavLst>
                                    </p:anim>
                                    <p:anim calcmode="lin" valueType="num">
                                      <p:cBhvr>
                                        <p:cTn id="202" dur="500" fill="hold"/>
                                        <p:tgtEl>
                                          <p:spTgt spid="48"/>
                                        </p:tgtEl>
                                        <p:attrNameLst>
                                          <p:attrName>ppt_h</p:attrName>
                                        </p:attrNameLst>
                                      </p:cBhvr>
                                      <p:tavLst>
                                        <p:tav tm="0">
                                          <p:val>
                                            <p:fltVal val="0"/>
                                          </p:val>
                                        </p:tav>
                                        <p:tav tm="100000">
                                          <p:val>
                                            <p:strVal val="#ppt_h"/>
                                          </p:val>
                                        </p:tav>
                                      </p:tavLst>
                                    </p:anim>
                                    <p:animEffect transition="in" filter="fade">
                                      <p:cBhvr>
                                        <p:cTn id="203" dur="500"/>
                                        <p:tgtEl>
                                          <p:spTgt spid="48"/>
                                        </p:tgtEl>
                                      </p:cBhvr>
                                    </p:animEffect>
                                  </p:childTnLst>
                                </p:cTn>
                              </p:par>
                              <p:par>
                                <p:cTn id="204" presetID="53" presetClass="entr" presetSubtype="16" fill="hold" grpId="0" nodeType="withEffect">
                                  <p:stCondLst>
                                    <p:cond delay="1000"/>
                                  </p:stCondLst>
                                  <p:childTnLst>
                                    <p:set>
                                      <p:cBhvr>
                                        <p:cTn id="205" dur="1" fill="hold">
                                          <p:stCondLst>
                                            <p:cond delay="0"/>
                                          </p:stCondLst>
                                        </p:cTn>
                                        <p:tgtEl>
                                          <p:spTgt spid="54"/>
                                        </p:tgtEl>
                                        <p:attrNameLst>
                                          <p:attrName>style.visibility</p:attrName>
                                        </p:attrNameLst>
                                      </p:cBhvr>
                                      <p:to>
                                        <p:strVal val="visible"/>
                                      </p:to>
                                    </p:set>
                                    <p:anim calcmode="lin" valueType="num">
                                      <p:cBhvr>
                                        <p:cTn id="206" dur="500" fill="hold"/>
                                        <p:tgtEl>
                                          <p:spTgt spid="54"/>
                                        </p:tgtEl>
                                        <p:attrNameLst>
                                          <p:attrName>ppt_w</p:attrName>
                                        </p:attrNameLst>
                                      </p:cBhvr>
                                      <p:tavLst>
                                        <p:tav tm="0">
                                          <p:val>
                                            <p:fltVal val="0"/>
                                          </p:val>
                                        </p:tav>
                                        <p:tav tm="100000">
                                          <p:val>
                                            <p:strVal val="#ppt_w"/>
                                          </p:val>
                                        </p:tav>
                                      </p:tavLst>
                                    </p:anim>
                                    <p:anim calcmode="lin" valueType="num">
                                      <p:cBhvr>
                                        <p:cTn id="207" dur="500" fill="hold"/>
                                        <p:tgtEl>
                                          <p:spTgt spid="54"/>
                                        </p:tgtEl>
                                        <p:attrNameLst>
                                          <p:attrName>ppt_h</p:attrName>
                                        </p:attrNameLst>
                                      </p:cBhvr>
                                      <p:tavLst>
                                        <p:tav tm="0">
                                          <p:val>
                                            <p:fltVal val="0"/>
                                          </p:val>
                                        </p:tav>
                                        <p:tav tm="100000">
                                          <p:val>
                                            <p:strVal val="#ppt_h"/>
                                          </p:val>
                                        </p:tav>
                                      </p:tavLst>
                                    </p:anim>
                                    <p:animEffect transition="in" filter="fade">
                                      <p:cBhvr>
                                        <p:cTn id="208" dur="500"/>
                                        <p:tgtEl>
                                          <p:spTgt spid="54"/>
                                        </p:tgtEl>
                                      </p:cBhvr>
                                    </p:animEffect>
                                  </p:childTnLst>
                                </p:cTn>
                              </p:par>
                              <p:par>
                                <p:cTn id="209" presetID="53" presetClass="entr" presetSubtype="16" fill="hold" grpId="0" nodeType="withEffect">
                                  <p:stCondLst>
                                    <p:cond delay="1000"/>
                                  </p:stCondLst>
                                  <p:childTnLst>
                                    <p:set>
                                      <p:cBhvr>
                                        <p:cTn id="210" dur="1" fill="hold">
                                          <p:stCondLst>
                                            <p:cond delay="0"/>
                                          </p:stCondLst>
                                        </p:cTn>
                                        <p:tgtEl>
                                          <p:spTgt spid="47"/>
                                        </p:tgtEl>
                                        <p:attrNameLst>
                                          <p:attrName>style.visibility</p:attrName>
                                        </p:attrNameLst>
                                      </p:cBhvr>
                                      <p:to>
                                        <p:strVal val="visible"/>
                                      </p:to>
                                    </p:set>
                                    <p:anim calcmode="lin" valueType="num">
                                      <p:cBhvr>
                                        <p:cTn id="211" dur="500" fill="hold"/>
                                        <p:tgtEl>
                                          <p:spTgt spid="47"/>
                                        </p:tgtEl>
                                        <p:attrNameLst>
                                          <p:attrName>ppt_w</p:attrName>
                                        </p:attrNameLst>
                                      </p:cBhvr>
                                      <p:tavLst>
                                        <p:tav tm="0">
                                          <p:val>
                                            <p:fltVal val="0"/>
                                          </p:val>
                                        </p:tav>
                                        <p:tav tm="100000">
                                          <p:val>
                                            <p:strVal val="#ppt_w"/>
                                          </p:val>
                                        </p:tav>
                                      </p:tavLst>
                                    </p:anim>
                                    <p:anim calcmode="lin" valueType="num">
                                      <p:cBhvr>
                                        <p:cTn id="212" dur="500" fill="hold"/>
                                        <p:tgtEl>
                                          <p:spTgt spid="47"/>
                                        </p:tgtEl>
                                        <p:attrNameLst>
                                          <p:attrName>ppt_h</p:attrName>
                                        </p:attrNameLst>
                                      </p:cBhvr>
                                      <p:tavLst>
                                        <p:tav tm="0">
                                          <p:val>
                                            <p:fltVal val="0"/>
                                          </p:val>
                                        </p:tav>
                                        <p:tav tm="100000">
                                          <p:val>
                                            <p:strVal val="#ppt_h"/>
                                          </p:val>
                                        </p:tav>
                                      </p:tavLst>
                                    </p:anim>
                                    <p:animEffect transition="in" filter="fade">
                                      <p:cBhvr>
                                        <p:cTn id="213" dur="500"/>
                                        <p:tgtEl>
                                          <p:spTgt spid="47"/>
                                        </p:tgtEl>
                                      </p:cBhvr>
                                    </p:animEffect>
                                  </p:childTnLst>
                                </p:cTn>
                              </p:par>
                              <p:par>
                                <p:cTn id="214" presetID="53" presetClass="entr" presetSubtype="16" fill="hold" grpId="0" nodeType="withEffect">
                                  <p:stCondLst>
                                    <p:cond delay="1000"/>
                                  </p:stCondLst>
                                  <p:childTnLst>
                                    <p:set>
                                      <p:cBhvr>
                                        <p:cTn id="215" dur="1" fill="hold">
                                          <p:stCondLst>
                                            <p:cond delay="0"/>
                                          </p:stCondLst>
                                        </p:cTn>
                                        <p:tgtEl>
                                          <p:spTgt spid="43"/>
                                        </p:tgtEl>
                                        <p:attrNameLst>
                                          <p:attrName>style.visibility</p:attrName>
                                        </p:attrNameLst>
                                      </p:cBhvr>
                                      <p:to>
                                        <p:strVal val="visible"/>
                                      </p:to>
                                    </p:set>
                                    <p:anim calcmode="lin" valueType="num">
                                      <p:cBhvr>
                                        <p:cTn id="216" dur="500" fill="hold"/>
                                        <p:tgtEl>
                                          <p:spTgt spid="43"/>
                                        </p:tgtEl>
                                        <p:attrNameLst>
                                          <p:attrName>ppt_w</p:attrName>
                                        </p:attrNameLst>
                                      </p:cBhvr>
                                      <p:tavLst>
                                        <p:tav tm="0">
                                          <p:val>
                                            <p:fltVal val="0"/>
                                          </p:val>
                                        </p:tav>
                                        <p:tav tm="100000">
                                          <p:val>
                                            <p:strVal val="#ppt_w"/>
                                          </p:val>
                                        </p:tav>
                                      </p:tavLst>
                                    </p:anim>
                                    <p:anim calcmode="lin" valueType="num">
                                      <p:cBhvr>
                                        <p:cTn id="217" dur="500" fill="hold"/>
                                        <p:tgtEl>
                                          <p:spTgt spid="43"/>
                                        </p:tgtEl>
                                        <p:attrNameLst>
                                          <p:attrName>ppt_h</p:attrName>
                                        </p:attrNameLst>
                                      </p:cBhvr>
                                      <p:tavLst>
                                        <p:tav tm="0">
                                          <p:val>
                                            <p:fltVal val="0"/>
                                          </p:val>
                                        </p:tav>
                                        <p:tav tm="100000">
                                          <p:val>
                                            <p:strVal val="#ppt_h"/>
                                          </p:val>
                                        </p:tav>
                                      </p:tavLst>
                                    </p:anim>
                                    <p:animEffect transition="in" filter="fade">
                                      <p:cBhvr>
                                        <p:cTn id="218" dur="500"/>
                                        <p:tgtEl>
                                          <p:spTgt spid="43"/>
                                        </p:tgtEl>
                                      </p:cBhvr>
                                    </p:animEffect>
                                  </p:childTnLst>
                                </p:cTn>
                              </p:par>
                              <p:par>
                                <p:cTn id="219" presetID="53" presetClass="entr" presetSubtype="16" fill="hold" grpId="0" nodeType="withEffect">
                                  <p:stCondLst>
                                    <p:cond delay="1000"/>
                                  </p:stCondLst>
                                  <p:childTnLst>
                                    <p:set>
                                      <p:cBhvr>
                                        <p:cTn id="220" dur="1" fill="hold">
                                          <p:stCondLst>
                                            <p:cond delay="0"/>
                                          </p:stCondLst>
                                        </p:cTn>
                                        <p:tgtEl>
                                          <p:spTgt spid="63"/>
                                        </p:tgtEl>
                                        <p:attrNameLst>
                                          <p:attrName>style.visibility</p:attrName>
                                        </p:attrNameLst>
                                      </p:cBhvr>
                                      <p:to>
                                        <p:strVal val="visible"/>
                                      </p:to>
                                    </p:set>
                                    <p:anim calcmode="lin" valueType="num">
                                      <p:cBhvr>
                                        <p:cTn id="221" dur="500" fill="hold"/>
                                        <p:tgtEl>
                                          <p:spTgt spid="63"/>
                                        </p:tgtEl>
                                        <p:attrNameLst>
                                          <p:attrName>ppt_w</p:attrName>
                                        </p:attrNameLst>
                                      </p:cBhvr>
                                      <p:tavLst>
                                        <p:tav tm="0">
                                          <p:val>
                                            <p:fltVal val="0"/>
                                          </p:val>
                                        </p:tav>
                                        <p:tav tm="100000">
                                          <p:val>
                                            <p:strVal val="#ppt_w"/>
                                          </p:val>
                                        </p:tav>
                                      </p:tavLst>
                                    </p:anim>
                                    <p:anim calcmode="lin" valueType="num">
                                      <p:cBhvr>
                                        <p:cTn id="222" dur="500" fill="hold"/>
                                        <p:tgtEl>
                                          <p:spTgt spid="63"/>
                                        </p:tgtEl>
                                        <p:attrNameLst>
                                          <p:attrName>ppt_h</p:attrName>
                                        </p:attrNameLst>
                                      </p:cBhvr>
                                      <p:tavLst>
                                        <p:tav tm="0">
                                          <p:val>
                                            <p:fltVal val="0"/>
                                          </p:val>
                                        </p:tav>
                                        <p:tav tm="100000">
                                          <p:val>
                                            <p:strVal val="#ppt_h"/>
                                          </p:val>
                                        </p:tav>
                                      </p:tavLst>
                                    </p:anim>
                                    <p:animEffect transition="in" filter="fade">
                                      <p:cBhvr>
                                        <p:cTn id="223" dur="500"/>
                                        <p:tgtEl>
                                          <p:spTgt spid="63"/>
                                        </p:tgtEl>
                                      </p:cBhvr>
                                    </p:animEffect>
                                  </p:childTnLst>
                                </p:cTn>
                              </p:par>
                              <p:par>
                                <p:cTn id="224" presetID="53" presetClass="entr" presetSubtype="16" fill="hold" grpId="0" nodeType="withEffect">
                                  <p:stCondLst>
                                    <p:cond delay="1000"/>
                                  </p:stCondLst>
                                  <p:childTnLst>
                                    <p:set>
                                      <p:cBhvr>
                                        <p:cTn id="225" dur="1" fill="hold">
                                          <p:stCondLst>
                                            <p:cond delay="0"/>
                                          </p:stCondLst>
                                        </p:cTn>
                                        <p:tgtEl>
                                          <p:spTgt spid="58"/>
                                        </p:tgtEl>
                                        <p:attrNameLst>
                                          <p:attrName>style.visibility</p:attrName>
                                        </p:attrNameLst>
                                      </p:cBhvr>
                                      <p:to>
                                        <p:strVal val="visible"/>
                                      </p:to>
                                    </p:set>
                                    <p:anim calcmode="lin" valueType="num">
                                      <p:cBhvr>
                                        <p:cTn id="226" dur="500" fill="hold"/>
                                        <p:tgtEl>
                                          <p:spTgt spid="58"/>
                                        </p:tgtEl>
                                        <p:attrNameLst>
                                          <p:attrName>ppt_w</p:attrName>
                                        </p:attrNameLst>
                                      </p:cBhvr>
                                      <p:tavLst>
                                        <p:tav tm="0">
                                          <p:val>
                                            <p:fltVal val="0"/>
                                          </p:val>
                                        </p:tav>
                                        <p:tav tm="100000">
                                          <p:val>
                                            <p:strVal val="#ppt_w"/>
                                          </p:val>
                                        </p:tav>
                                      </p:tavLst>
                                    </p:anim>
                                    <p:anim calcmode="lin" valueType="num">
                                      <p:cBhvr>
                                        <p:cTn id="227" dur="500" fill="hold"/>
                                        <p:tgtEl>
                                          <p:spTgt spid="58"/>
                                        </p:tgtEl>
                                        <p:attrNameLst>
                                          <p:attrName>ppt_h</p:attrName>
                                        </p:attrNameLst>
                                      </p:cBhvr>
                                      <p:tavLst>
                                        <p:tav tm="0">
                                          <p:val>
                                            <p:fltVal val="0"/>
                                          </p:val>
                                        </p:tav>
                                        <p:tav tm="100000">
                                          <p:val>
                                            <p:strVal val="#ppt_h"/>
                                          </p:val>
                                        </p:tav>
                                      </p:tavLst>
                                    </p:anim>
                                    <p:animEffect transition="in" filter="fade">
                                      <p:cBhvr>
                                        <p:cTn id="228" dur="500"/>
                                        <p:tgtEl>
                                          <p:spTgt spid="58"/>
                                        </p:tgtEl>
                                      </p:cBhvr>
                                    </p:animEffect>
                                  </p:childTnLst>
                                </p:cTn>
                              </p:par>
                              <p:par>
                                <p:cTn id="229" presetID="53" presetClass="entr" presetSubtype="16" fill="hold" grpId="0" nodeType="withEffect">
                                  <p:stCondLst>
                                    <p:cond delay="1000"/>
                                  </p:stCondLst>
                                  <p:childTnLst>
                                    <p:set>
                                      <p:cBhvr>
                                        <p:cTn id="230" dur="1" fill="hold">
                                          <p:stCondLst>
                                            <p:cond delay="0"/>
                                          </p:stCondLst>
                                        </p:cTn>
                                        <p:tgtEl>
                                          <p:spTgt spid="56"/>
                                        </p:tgtEl>
                                        <p:attrNameLst>
                                          <p:attrName>style.visibility</p:attrName>
                                        </p:attrNameLst>
                                      </p:cBhvr>
                                      <p:to>
                                        <p:strVal val="visible"/>
                                      </p:to>
                                    </p:set>
                                    <p:anim calcmode="lin" valueType="num">
                                      <p:cBhvr>
                                        <p:cTn id="231" dur="500" fill="hold"/>
                                        <p:tgtEl>
                                          <p:spTgt spid="56"/>
                                        </p:tgtEl>
                                        <p:attrNameLst>
                                          <p:attrName>ppt_w</p:attrName>
                                        </p:attrNameLst>
                                      </p:cBhvr>
                                      <p:tavLst>
                                        <p:tav tm="0">
                                          <p:val>
                                            <p:fltVal val="0"/>
                                          </p:val>
                                        </p:tav>
                                        <p:tav tm="100000">
                                          <p:val>
                                            <p:strVal val="#ppt_w"/>
                                          </p:val>
                                        </p:tav>
                                      </p:tavLst>
                                    </p:anim>
                                    <p:anim calcmode="lin" valueType="num">
                                      <p:cBhvr>
                                        <p:cTn id="232" dur="500" fill="hold"/>
                                        <p:tgtEl>
                                          <p:spTgt spid="56"/>
                                        </p:tgtEl>
                                        <p:attrNameLst>
                                          <p:attrName>ppt_h</p:attrName>
                                        </p:attrNameLst>
                                      </p:cBhvr>
                                      <p:tavLst>
                                        <p:tav tm="0">
                                          <p:val>
                                            <p:fltVal val="0"/>
                                          </p:val>
                                        </p:tav>
                                        <p:tav tm="100000">
                                          <p:val>
                                            <p:strVal val="#ppt_h"/>
                                          </p:val>
                                        </p:tav>
                                      </p:tavLst>
                                    </p:anim>
                                    <p:animEffect transition="in" filter="fade">
                                      <p:cBhvr>
                                        <p:cTn id="233" dur="500"/>
                                        <p:tgtEl>
                                          <p:spTgt spid="56"/>
                                        </p:tgtEl>
                                      </p:cBhvr>
                                    </p:animEffect>
                                  </p:childTnLst>
                                </p:cTn>
                              </p:par>
                              <p:par>
                                <p:cTn id="234" presetID="53" presetClass="entr" presetSubtype="16" fill="hold" grpId="0" nodeType="withEffect">
                                  <p:stCondLst>
                                    <p:cond delay="1000"/>
                                  </p:stCondLst>
                                  <p:childTnLst>
                                    <p:set>
                                      <p:cBhvr>
                                        <p:cTn id="235" dur="1" fill="hold">
                                          <p:stCondLst>
                                            <p:cond delay="0"/>
                                          </p:stCondLst>
                                        </p:cTn>
                                        <p:tgtEl>
                                          <p:spTgt spid="55"/>
                                        </p:tgtEl>
                                        <p:attrNameLst>
                                          <p:attrName>style.visibility</p:attrName>
                                        </p:attrNameLst>
                                      </p:cBhvr>
                                      <p:to>
                                        <p:strVal val="visible"/>
                                      </p:to>
                                    </p:set>
                                    <p:anim calcmode="lin" valueType="num">
                                      <p:cBhvr>
                                        <p:cTn id="236" dur="500" fill="hold"/>
                                        <p:tgtEl>
                                          <p:spTgt spid="55"/>
                                        </p:tgtEl>
                                        <p:attrNameLst>
                                          <p:attrName>ppt_w</p:attrName>
                                        </p:attrNameLst>
                                      </p:cBhvr>
                                      <p:tavLst>
                                        <p:tav tm="0">
                                          <p:val>
                                            <p:fltVal val="0"/>
                                          </p:val>
                                        </p:tav>
                                        <p:tav tm="100000">
                                          <p:val>
                                            <p:strVal val="#ppt_w"/>
                                          </p:val>
                                        </p:tav>
                                      </p:tavLst>
                                    </p:anim>
                                    <p:anim calcmode="lin" valueType="num">
                                      <p:cBhvr>
                                        <p:cTn id="237" dur="500" fill="hold"/>
                                        <p:tgtEl>
                                          <p:spTgt spid="55"/>
                                        </p:tgtEl>
                                        <p:attrNameLst>
                                          <p:attrName>ppt_h</p:attrName>
                                        </p:attrNameLst>
                                      </p:cBhvr>
                                      <p:tavLst>
                                        <p:tav tm="0">
                                          <p:val>
                                            <p:fltVal val="0"/>
                                          </p:val>
                                        </p:tav>
                                        <p:tav tm="100000">
                                          <p:val>
                                            <p:strVal val="#ppt_h"/>
                                          </p:val>
                                        </p:tav>
                                      </p:tavLst>
                                    </p:anim>
                                    <p:animEffect transition="in" filter="fade">
                                      <p:cBhvr>
                                        <p:cTn id="2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65" grpId="0"/>
      <p:bldP spid="6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Freeform 191"/>
          <p:cNvSpPr/>
          <p:nvPr/>
        </p:nvSpPr>
        <p:spPr>
          <a:xfrm>
            <a:off x="9984729" y="1889886"/>
            <a:ext cx="78225" cy="77074"/>
          </a:xfrm>
          <a:custGeom>
            <a:avLst/>
            <a:gdLst/>
            <a:ahLst/>
            <a:cxnLst>
              <a:cxn ang="0">
                <a:pos x="wd2" y="hd2"/>
              </a:cxn>
              <a:cxn ang="5400000">
                <a:pos x="wd2" y="hd2"/>
              </a:cxn>
              <a:cxn ang="10800000">
                <a:pos x="wd2" y="hd2"/>
              </a:cxn>
              <a:cxn ang="16200000">
                <a:pos x="wd2" y="hd2"/>
              </a:cxn>
            </a:cxnLst>
            <a:rect l="0" t="0" r="r" b="b"/>
            <a:pathLst>
              <a:path w="18954" h="21600" extrusionOk="0">
                <a:moveTo>
                  <a:pt x="9584" y="0"/>
                </a:moveTo>
                <a:cubicBezTo>
                  <a:pt x="7984" y="0"/>
                  <a:pt x="6651" y="309"/>
                  <a:pt x="5051" y="1234"/>
                </a:cubicBezTo>
                <a:cubicBezTo>
                  <a:pt x="518" y="4011"/>
                  <a:pt x="-1349" y="10491"/>
                  <a:pt x="1051" y="15737"/>
                </a:cubicBezTo>
                <a:cubicBezTo>
                  <a:pt x="2918" y="19749"/>
                  <a:pt x="6118" y="21600"/>
                  <a:pt x="9584" y="21600"/>
                </a:cubicBezTo>
                <a:cubicBezTo>
                  <a:pt x="10918" y="21600"/>
                  <a:pt x="12518" y="21291"/>
                  <a:pt x="13851" y="20366"/>
                </a:cubicBezTo>
                <a:cubicBezTo>
                  <a:pt x="18651" y="17589"/>
                  <a:pt x="20251" y="11109"/>
                  <a:pt x="17851" y="5863"/>
                </a:cubicBezTo>
                <a:cubicBezTo>
                  <a:pt x="16251" y="1851"/>
                  <a:pt x="12784" y="0"/>
                  <a:pt x="9584" y="0"/>
                </a:cubicBezTo>
              </a:path>
            </a:pathLst>
          </a:custGeom>
          <a:solidFill>
            <a:srgbClr val="666666"/>
          </a:solidFill>
          <a:ln w="12700">
            <a:miter lim="400000"/>
          </a:ln>
        </p:spPr>
        <p:txBody>
          <a:bodyPr lIns="45719" rIns="45719"/>
          <a:lstStyle/>
          <a:p>
            <a:endParaRPr/>
          </a:p>
        </p:txBody>
      </p:sp>
      <p:sp>
        <p:nvSpPr>
          <p:cNvPr id="369" name="Freeform 197"/>
          <p:cNvSpPr/>
          <p:nvPr/>
        </p:nvSpPr>
        <p:spPr>
          <a:xfrm>
            <a:off x="10481291" y="1897778"/>
            <a:ext cx="58743" cy="33895"/>
          </a:xfrm>
          <a:custGeom>
            <a:avLst/>
            <a:gdLst/>
            <a:ahLst/>
            <a:cxnLst>
              <a:cxn ang="0">
                <a:pos x="wd2" y="hd2"/>
              </a:cxn>
              <a:cxn ang="5400000">
                <a:pos x="wd2" y="hd2"/>
              </a:cxn>
              <a:cxn ang="10800000">
                <a:pos x="wd2" y="hd2"/>
              </a:cxn>
              <a:cxn ang="16200000">
                <a:pos x="wd2" y="hd2"/>
              </a:cxn>
            </a:cxnLst>
            <a:rect l="0" t="0" r="r" b="b"/>
            <a:pathLst>
              <a:path w="21350" h="21600" extrusionOk="0">
                <a:moveTo>
                  <a:pt x="150" y="0"/>
                </a:moveTo>
                <a:cubicBezTo>
                  <a:pt x="-250" y="3484"/>
                  <a:pt x="150" y="7665"/>
                  <a:pt x="1350" y="11148"/>
                </a:cubicBezTo>
                <a:cubicBezTo>
                  <a:pt x="3350" y="18116"/>
                  <a:pt x="6950" y="21600"/>
                  <a:pt x="10950" y="21600"/>
                </a:cubicBezTo>
                <a:cubicBezTo>
                  <a:pt x="12950" y="21600"/>
                  <a:pt x="14550" y="20903"/>
                  <a:pt x="16150" y="19510"/>
                </a:cubicBezTo>
                <a:cubicBezTo>
                  <a:pt x="18550" y="17419"/>
                  <a:pt x="20150" y="13239"/>
                  <a:pt x="21350" y="9755"/>
                </a:cubicBezTo>
                <a:cubicBezTo>
                  <a:pt x="18950" y="11845"/>
                  <a:pt x="16150" y="12542"/>
                  <a:pt x="13750" y="12542"/>
                </a:cubicBezTo>
                <a:cubicBezTo>
                  <a:pt x="8550" y="12542"/>
                  <a:pt x="3350" y="7665"/>
                  <a:pt x="150" y="0"/>
                </a:cubicBezTo>
              </a:path>
            </a:pathLst>
          </a:custGeom>
          <a:solidFill>
            <a:srgbClr val="666666"/>
          </a:solidFill>
          <a:ln w="12700">
            <a:miter lim="400000"/>
          </a:ln>
        </p:spPr>
        <p:txBody>
          <a:bodyPr lIns="45719" rIns="45719"/>
          <a:lstStyle/>
          <a:p>
            <a:endParaRPr/>
          </a:p>
        </p:txBody>
      </p:sp>
      <p:sp>
        <p:nvSpPr>
          <p:cNvPr id="370" name="Freeform 203"/>
          <p:cNvSpPr/>
          <p:nvPr/>
        </p:nvSpPr>
        <p:spPr>
          <a:xfrm>
            <a:off x="8930402" y="2991199"/>
            <a:ext cx="55077" cy="53395"/>
          </a:xfrm>
          <a:custGeom>
            <a:avLst/>
            <a:gdLst/>
            <a:ahLst/>
            <a:cxnLst>
              <a:cxn ang="0">
                <a:pos x="wd2" y="hd2"/>
              </a:cxn>
              <a:cxn ang="5400000">
                <a:pos x="wd2" y="hd2"/>
              </a:cxn>
              <a:cxn ang="10800000">
                <a:pos x="wd2" y="hd2"/>
              </a:cxn>
              <a:cxn ang="16200000">
                <a:pos x="wd2" y="hd2"/>
              </a:cxn>
            </a:cxnLst>
            <a:rect l="0" t="0" r="r" b="b"/>
            <a:pathLst>
              <a:path w="18980" h="21600" extrusionOk="0">
                <a:moveTo>
                  <a:pt x="15743" y="2645"/>
                </a:moveTo>
                <a:cubicBezTo>
                  <a:pt x="13848" y="20718"/>
                  <a:pt x="13848" y="20718"/>
                  <a:pt x="13848" y="20718"/>
                </a:cubicBezTo>
                <a:cubicBezTo>
                  <a:pt x="18395" y="17633"/>
                  <a:pt x="20290" y="11020"/>
                  <a:pt x="18016" y="5731"/>
                </a:cubicBezTo>
                <a:cubicBezTo>
                  <a:pt x="17258" y="4408"/>
                  <a:pt x="16501" y="3527"/>
                  <a:pt x="15743" y="2645"/>
                </a:cubicBezTo>
                <a:moveTo>
                  <a:pt x="9301" y="0"/>
                </a:moveTo>
                <a:cubicBezTo>
                  <a:pt x="8164" y="0"/>
                  <a:pt x="6648" y="441"/>
                  <a:pt x="5132" y="1322"/>
                </a:cubicBezTo>
                <a:cubicBezTo>
                  <a:pt x="585" y="3967"/>
                  <a:pt x="-1310" y="10580"/>
                  <a:pt x="964" y="15869"/>
                </a:cubicBezTo>
                <a:cubicBezTo>
                  <a:pt x="2858" y="19837"/>
                  <a:pt x="6269" y="21600"/>
                  <a:pt x="9679" y="21600"/>
                </a:cubicBezTo>
                <a:cubicBezTo>
                  <a:pt x="10437" y="21600"/>
                  <a:pt x="11195" y="21600"/>
                  <a:pt x="11953" y="21600"/>
                </a:cubicBezTo>
                <a:cubicBezTo>
                  <a:pt x="14227" y="1322"/>
                  <a:pt x="14227" y="1322"/>
                  <a:pt x="14227" y="1322"/>
                </a:cubicBezTo>
                <a:cubicBezTo>
                  <a:pt x="12711" y="441"/>
                  <a:pt x="11195" y="0"/>
                  <a:pt x="9301" y="0"/>
                </a:cubicBezTo>
              </a:path>
            </a:pathLst>
          </a:custGeom>
          <a:solidFill>
            <a:srgbClr val="666666"/>
          </a:solidFill>
          <a:ln w="12700">
            <a:miter lim="400000"/>
          </a:ln>
        </p:spPr>
        <p:txBody>
          <a:bodyPr lIns="45719" rIns="45719"/>
          <a:lstStyle/>
          <a:p>
            <a:endParaRPr/>
          </a:p>
        </p:txBody>
      </p:sp>
      <p:sp>
        <p:nvSpPr>
          <p:cNvPr id="371" name="Freeform 204"/>
          <p:cNvSpPr/>
          <p:nvPr/>
        </p:nvSpPr>
        <p:spPr>
          <a:xfrm>
            <a:off x="8964359" y="2994449"/>
            <a:ext cx="12701" cy="50145"/>
          </a:xfrm>
          <a:custGeom>
            <a:avLst/>
            <a:gdLst/>
            <a:ahLst/>
            <a:cxnLst>
              <a:cxn ang="0">
                <a:pos x="wd2" y="hd2"/>
              </a:cxn>
              <a:cxn ang="5400000">
                <a:pos x="wd2" y="hd2"/>
              </a:cxn>
              <a:cxn ang="10800000">
                <a:pos x="wd2" y="hd2"/>
              </a:cxn>
              <a:cxn ang="16200000">
                <a:pos x="wd2" y="hd2"/>
              </a:cxn>
            </a:cxnLst>
            <a:rect l="0" t="0" r="r" b="b"/>
            <a:pathLst>
              <a:path w="21600" h="21600" extrusionOk="0">
                <a:moveTo>
                  <a:pt x="12960" y="0"/>
                </a:moveTo>
                <a:cubicBezTo>
                  <a:pt x="0" y="21600"/>
                  <a:pt x="0" y="21600"/>
                  <a:pt x="0" y="21600"/>
                </a:cubicBezTo>
                <a:cubicBezTo>
                  <a:pt x="4320" y="21130"/>
                  <a:pt x="6480" y="21130"/>
                  <a:pt x="10800" y="20661"/>
                </a:cubicBezTo>
                <a:cubicBezTo>
                  <a:pt x="10800" y="20661"/>
                  <a:pt x="10800" y="20661"/>
                  <a:pt x="10800" y="20661"/>
                </a:cubicBezTo>
                <a:cubicBezTo>
                  <a:pt x="21600" y="1409"/>
                  <a:pt x="21600" y="1409"/>
                  <a:pt x="21600" y="1409"/>
                </a:cubicBezTo>
                <a:cubicBezTo>
                  <a:pt x="19440" y="939"/>
                  <a:pt x="17280" y="470"/>
                  <a:pt x="12960" y="0"/>
                </a:cubicBezTo>
              </a:path>
            </a:pathLst>
          </a:custGeom>
          <a:solidFill>
            <a:srgbClr val="000000"/>
          </a:solidFill>
          <a:ln w="12700">
            <a:miter lim="400000"/>
          </a:ln>
        </p:spPr>
        <p:txBody>
          <a:bodyPr lIns="45719" rIns="45719"/>
          <a:lstStyle/>
          <a:p>
            <a:endParaRPr/>
          </a:p>
        </p:txBody>
      </p:sp>
      <p:sp>
        <p:nvSpPr>
          <p:cNvPr id="372" name="Freeform 212"/>
          <p:cNvSpPr/>
          <p:nvPr/>
        </p:nvSpPr>
        <p:spPr>
          <a:xfrm>
            <a:off x="6966506" y="4905850"/>
            <a:ext cx="116379" cy="117468"/>
          </a:xfrm>
          <a:custGeom>
            <a:avLst/>
            <a:gdLst/>
            <a:ahLst/>
            <a:cxnLst>
              <a:cxn ang="0">
                <a:pos x="wd2" y="hd2"/>
              </a:cxn>
              <a:cxn ang="5400000">
                <a:pos x="wd2" y="hd2"/>
              </a:cxn>
              <a:cxn ang="10800000">
                <a:pos x="wd2" y="hd2"/>
              </a:cxn>
              <a:cxn ang="16200000">
                <a:pos x="wd2" y="hd2"/>
              </a:cxn>
            </a:cxnLst>
            <a:rect l="0" t="0" r="r" b="b"/>
            <a:pathLst>
              <a:path w="18930" h="21600" extrusionOk="0">
                <a:moveTo>
                  <a:pt x="9522" y="0"/>
                </a:moveTo>
                <a:cubicBezTo>
                  <a:pt x="7916" y="0"/>
                  <a:pt x="6488" y="404"/>
                  <a:pt x="5059" y="1413"/>
                </a:cubicBezTo>
                <a:cubicBezTo>
                  <a:pt x="418" y="4037"/>
                  <a:pt x="-1367" y="10497"/>
                  <a:pt x="1132" y="15746"/>
                </a:cubicBezTo>
                <a:cubicBezTo>
                  <a:pt x="2739" y="19379"/>
                  <a:pt x="6131" y="21600"/>
                  <a:pt x="9522" y="21600"/>
                </a:cubicBezTo>
                <a:cubicBezTo>
                  <a:pt x="10950" y="21600"/>
                  <a:pt x="12557" y="21196"/>
                  <a:pt x="13985" y="20389"/>
                </a:cubicBezTo>
                <a:cubicBezTo>
                  <a:pt x="18448" y="17563"/>
                  <a:pt x="20233" y="11103"/>
                  <a:pt x="17912" y="5854"/>
                </a:cubicBezTo>
                <a:cubicBezTo>
                  <a:pt x="16127" y="2221"/>
                  <a:pt x="12914" y="0"/>
                  <a:pt x="9522" y="0"/>
                </a:cubicBezTo>
              </a:path>
            </a:pathLst>
          </a:custGeom>
          <a:solidFill>
            <a:srgbClr val="999999"/>
          </a:solidFill>
          <a:ln w="12700">
            <a:miter lim="400000"/>
          </a:ln>
        </p:spPr>
        <p:txBody>
          <a:bodyPr lIns="45719" rIns="45719"/>
          <a:lstStyle/>
          <a:p>
            <a:endParaRPr/>
          </a:p>
        </p:txBody>
      </p:sp>
      <p:sp>
        <p:nvSpPr>
          <p:cNvPr id="373" name="Freeform 213"/>
          <p:cNvSpPr/>
          <p:nvPr/>
        </p:nvSpPr>
        <p:spPr>
          <a:xfrm>
            <a:off x="9832020" y="1364301"/>
            <a:ext cx="116926" cy="116075"/>
          </a:xfrm>
          <a:custGeom>
            <a:avLst/>
            <a:gdLst/>
            <a:ahLst/>
            <a:cxnLst>
              <a:cxn ang="0">
                <a:pos x="wd2" y="hd2"/>
              </a:cxn>
              <a:cxn ang="5400000">
                <a:pos x="wd2" y="hd2"/>
              </a:cxn>
              <a:cxn ang="10800000">
                <a:pos x="wd2" y="hd2"/>
              </a:cxn>
              <a:cxn ang="16200000">
                <a:pos x="wd2" y="hd2"/>
              </a:cxn>
            </a:cxnLst>
            <a:rect l="0" t="0" r="r" b="b"/>
            <a:pathLst>
              <a:path w="18887" h="21600" extrusionOk="0">
                <a:moveTo>
                  <a:pt x="9444" y="0"/>
                </a:moveTo>
                <a:cubicBezTo>
                  <a:pt x="8028" y="0"/>
                  <a:pt x="6434" y="408"/>
                  <a:pt x="5018" y="1223"/>
                </a:cubicBezTo>
                <a:cubicBezTo>
                  <a:pt x="414" y="4075"/>
                  <a:pt x="-1356" y="10596"/>
                  <a:pt x="1123" y="15894"/>
                </a:cubicBezTo>
                <a:cubicBezTo>
                  <a:pt x="2893" y="19562"/>
                  <a:pt x="6080" y="21600"/>
                  <a:pt x="9444" y="21600"/>
                </a:cubicBezTo>
                <a:cubicBezTo>
                  <a:pt x="10860" y="21600"/>
                  <a:pt x="12454" y="21192"/>
                  <a:pt x="13870" y="20377"/>
                </a:cubicBezTo>
                <a:cubicBezTo>
                  <a:pt x="18474" y="17525"/>
                  <a:pt x="20244" y="11004"/>
                  <a:pt x="17765" y="5706"/>
                </a:cubicBezTo>
                <a:cubicBezTo>
                  <a:pt x="16172" y="2038"/>
                  <a:pt x="12808" y="0"/>
                  <a:pt x="9444" y="0"/>
                </a:cubicBezTo>
              </a:path>
            </a:pathLst>
          </a:custGeom>
          <a:solidFill>
            <a:srgbClr val="999999"/>
          </a:solidFill>
          <a:ln w="12700">
            <a:miter lim="400000"/>
          </a:ln>
        </p:spPr>
        <p:txBody>
          <a:bodyPr lIns="45719" rIns="45719"/>
          <a:lstStyle/>
          <a:p>
            <a:endParaRPr/>
          </a:p>
        </p:txBody>
      </p:sp>
      <p:sp>
        <p:nvSpPr>
          <p:cNvPr id="374" name="Freeform 214"/>
          <p:cNvSpPr/>
          <p:nvPr/>
        </p:nvSpPr>
        <p:spPr>
          <a:xfrm>
            <a:off x="9206157" y="1893135"/>
            <a:ext cx="116350" cy="117468"/>
          </a:xfrm>
          <a:custGeom>
            <a:avLst/>
            <a:gdLst/>
            <a:ahLst/>
            <a:cxnLst>
              <a:cxn ang="0">
                <a:pos x="wd2" y="hd2"/>
              </a:cxn>
              <a:cxn ang="5400000">
                <a:pos x="wd2" y="hd2"/>
              </a:cxn>
              <a:cxn ang="10800000">
                <a:pos x="wd2" y="hd2"/>
              </a:cxn>
              <a:cxn ang="16200000">
                <a:pos x="wd2" y="hd2"/>
              </a:cxn>
            </a:cxnLst>
            <a:rect l="0" t="0" r="r" b="b"/>
            <a:pathLst>
              <a:path w="18926" h="21600" extrusionOk="0">
                <a:moveTo>
                  <a:pt x="9522" y="0"/>
                </a:moveTo>
                <a:cubicBezTo>
                  <a:pt x="7916" y="0"/>
                  <a:pt x="6488" y="404"/>
                  <a:pt x="5059" y="1211"/>
                </a:cubicBezTo>
                <a:cubicBezTo>
                  <a:pt x="418" y="4037"/>
                  <a:pt x="-1367" y="10497"/>
                  <a:pt x="1132" y="15746"/>
                </a:cubicBezTo>
                <a:cubicBezTo>
                  <a:pt x="2739" y="19379"/>
                  <a:pt x="6131" y="21600"/>
                  <a:pt x="9522" y="21600"/>
                </a:cubicBezTo>
                <a:cubicBezTo>
                  <a:pt x="10950" y="21600"/>
                  <a:pt x="12378" y="21196"/>
                  <a:pt x="13807" y="20187"/>
                </a:cubicBezTo>
                <a:cubicBezTo>
                  <a:pt x="18448" y="17563"/>
                  <a:pt x="20233" y="11103"/>
                  <a:pt x="17912" y="5854"/>
                </a:cubicBezTo>
                <a:cubicBezTo>
                  <a:pt x="16127" y="2221"/>
                  <a:pt x="12914" y="0"/>
                  <a:pt x="9522" y="0"/>
                </a:cubicBezTo>
              </a:path>
            </a:pathLst>
          </a:custGeom>
          <a:solidFill>
            <a:srgbClr val="1A1D1A"/>
          </a:solidFill>
          <a:ln w="12700">
            <a:miter lim="400000"/>
          </a:ln>
        </p:spPr>
        <p:txBody>
          <a:bodyPr lIns="45719" rIns="45719"/>
          <a:lstStyle/>
          <a:p>
            <a:endParaRPr/>
          </a:p>
        </p:txBody>
      </p:sp>
      <p:sp>
        <p:nvSpPr>
          <p:cNvPr id="375" name="Freeform 215"/>
          <p:cNvSpPr/>
          <p:nvPr/>
        </p:nvSpPr>
        <p:spPr>
          <a:xfrm>
            <a:off x="10163610" y="1648450"/>
            <a:ext cx="90413" cy="91003"/>
          </a:xfrm>
          <a:custGeom>
            <a:avLst/>
            <a:gdLst/>
            <a:ahLst/>
            <a:cxnLst>
              <a:cxn ang="0">
                <a:pos x="wd2" y="hd2"/>
              </a:cxn>
              <a:cxn ang="5400000">
                <a:pos x="wd2" y="hd2"/>
              </a:cxn>
              <a:cxn ang="10800000">
                <a:pos x="wd2" y="hd2"/>
              </a:cxn>
              <a:cxn ang="16200000">
                <a:pos x="wd2" y="hd2"/>
              </a:cxn>
            </a:cxnLst>
            <a:rect l="0" t="0" r="r" b="b"/>
            <a:pathLst>
              <a:path w="18947" h="21600" extrusionOk="0">
                <a:moveTo>
                  <a:pt x="9412" y="0"/>
                </a:moveTo>
                <a:cubicBezTo>
                  <a:pt x="8033" y="0"/>
                  <a:pt x="6425" y="520"/>
                  <a:pt x="5046" y="1301"/>
                </a:cubicBezTo>
                <a:cubicBezTo>
                  <a:pt x="450" y="4164"/>
                  <a:pt x="-1388" y="10670"/>
                  <a:pt x="1140" y="15875"/>
                </a:cubicBezTo>
                <a:cubicBezTo>
                  <a:pt x="2748" y="19518"/>
                  <a:pt x="5965" y="21600"/>
                  <a:pt x="9412" y="21600"/>
                </a:cubicBezTo>
                <a:cubicBezTo>
                  <a:pt x="11021" y="21600"/>
                  <a:pt x="12399" y="21080"/>
                  <a:pt x="13778" y="20299"/>
                </a:cubicBezTo>
                <a:cubicBezTo>
                  <a:pt x="18603" y="17696"/>
                  <a:pt x="20212" y="11190"/>
                  <a:pt x="17914" y="5725"/>
                </a:cubicBezTo>
                <a:cubicBezTo>
                  <a:pt x="16076" y="2082"/>
                  <a:pt x="12859" y="0"/>
                  <a:pt x="9412" y="0"/>
                </a:cubicBezTo>
              </a:path>
            </a:pathLst>
          </a:custGeom>
          <a:solidFill>
            <a:srgbClr val="999999"/>
          </a:solidFill>
          <a:ln w="12700">
            <a:miter lim="400000"/>
          </a:ln>
        </p:spPr>
        <p:txBody>
          <a:bodyPr lIns="45719" rIns="45719"/>
          <a:lstStyle/>
          <a:p>
            <a:endParaRPr/>
          </a:p>
        </p:txBody>
      </p:sp>
      <p:sp>
        <p:nvSpPr>
          <p:cNvPr id="376" name="Freeform 217"/>
          <p:cNvSpPr/>
          <p:nvPr/>
        </p:nvSpPr>
        <p:spPr>
          <a:xfrm>
            <a:off x="10474225" y="1826277"/>
            <a:ext cx="90412" cy="86825"/>
          </a:xfrm>
          <a:custGeom>
            <a:avLst/>
            <a:gdLst/>
            <a:ahLst/>
            <a:cxnLst>
              <a:cxn ang="0">
                <a:pos x="wd2" y="hd2"/>
              </a:cxn>
              <a:cxn ang="5400000">
                <a:pos x="wd2" y="hd2"/>
              </a:cxn>
              <a:cxn ang="10800000">
                <a:pos x="wd2" y="hd2"/>
              </a:cxn>
              <a:cxn ang="16200000">
                <a:pos x="wd2" y="hd2"/>
              </a:cxn>
            </a:cxnLst>
            <a:rect l="0" t="0" r="r" b="b"/>
            <a:pathLst>
              <a:path w="18947" h="21600" extrusionOk="0">
                <a:moveTo>
                  <a:pt x="9412" y="0"/>
                </a:moveTo>
                <a:cubicBezTo>
                  <a:pt x="8033" y="0"/>
                  <a:pt x="6425" y="547"/>
                  <a:pt x="5046" y="1367"/>
                </a:cubicBezTo>
                <a:cubicBezTo>
                  <a:pt x="450" y="4375"/>
                  <a:pt x="-1388" y="11210"/>
                  <a:pt x="1140" y="16678"/>
                </a:cubicBezTo>
                <a:cubicBezTo>
                  <a:pt x="1140" y="16952"/>
                  <a:pt x="1369" y="17499"/>
                  <a:pt x="1599" y="17772"/>
                </a:cubicBezTo>
                <a:cubicBezTo>
                  <a:pt x="1829" y="15311"/>
                  <a:pt x="2978" y="13124"/>
                  <a:pt x="4816" y="12030"/>
                </a:cubicBezTo>
                <a:cubicBezTo>
                  <a:pt x="5965" y="11484"/>
                  <a:pt x="6884" y="11210"/>
                  <a:pt x="7803" y="11210"/>
                </a:cubicBezTo>
                <a:cubicBezTo>
                  <a:pt x="10101" y="11210"/>
                  <a:pt x="12399" y="12577"/>
                  <a:pt x="13548" y="15311"/>
                </a:cubicBezTo>
                <a:cubicBezTo>
                  <a:pt x="14467" y="17225"/>
                  <a:pt x="14467" y="19413"/>
                  <a:pt x="13778" y="21600"/>
                </a:cubicBezTo>
                <a:cubicBezTo>
                  <a:pt x="13778" y="21327"/>
                  <a:pt x="13778" y="21327"/>
                  <a:pt x="13778" y="21327"/>
                </a:cubicBezTo>
                <a:cubicBezTo>
                  <a:pt x="18603" y="18592"/>
                  <a:pt x="20212" y="11757"/>
                  <a:pt x="17914" y="6015"/>
                </a:cubicBezTo>
                <a:cubicBezTo>
                  <a:pt x="16076" y="2187"/>
                  <a:pt x="12859" y="0"/>
                  <a:pt x="9412" y="0"/>
                </a:cubicBezTo>
              </a:path>
            </a:pathLst>
          </a:custGeom>
          <a:solidFill>
            <a:srgbClr val="999999"/>
          </a:solidFill>
          <a:ln w="12700">
            <a:miter lim="400000"/>
          </a:ln>
        </p:spPr>
        <p:txBody>
          <a:bodyPr lIns="45719" rIns="45719"/>
          <a:lstStyle/>
          <a:p>
            <a:endParaRPr/>
          </a:p>
        </p:txBody>
      </p:sp>
      <p:sp>
        <p:nvSpPr>
          <p:cNvPr id="377" name="Freeform 218"/>
          <p:cNvSpPr/>
          <p:nvPr/>
        </p:nvSpPr>
        <p:spPr>
          <a:xfrm>
            <a:off x="10481996" y="1871314"/>
            <a:ext cx="60345" cy="45967"/>
          </a:xfrm>
          <a:custGeom>
            <a:avLst/>
            <a:gdLst/>
            <a:ahLst/>
            <a:cxnLst>
              <a:cxn ang="0">
                <a:pos x="wd2" y="hd2"/>
              </a:cxn>
              <a:cxn ang="5400000">
                <a:pos x="wd2" y="hd2"/>
              </a:cxn>
              <a:cxn ang="10800000">
                <a:pos x="wd2" y="hd2"/>
              </a:cxn>
              <a:cxn ang="16200000">
                <a:pos x="wd2" y="hd2"/>
              </a:cxn>
            </a:cxnLst>
            <a:rect l="0" t="0" r="r" b="b"/>
            <a:pathLst>
              <a:path w="21268" h="21600" extrusionOk="0">
                <a:moveTo>
                  <a:pt x="10414" y="0"/>
                </a:moveTo>
                <a:cubicBezTo>
                  <a:pt x="8871" y="0"/>
                  <a:pt x="7329" y="514"/>
                  <a:pt x="5400" y="1543"/>
                </a:cubicBezTo>
                <a:cubicBezTo>
                  <a:pt x="2314" y="3600"/>
                  <a:pt x="386" y="7714"/>
                  <a:pt x="0" y="12343"/>
                </a:cubicBezTo>
                <a:cubicBezTo>
                  <a:pt x="3086" y="18000"/>
                  <a:pt x="8100" y="21600"/>
                  <a:pt x="13114" y="21600"/>
                </a:cubicBezTo>
                <a:cubicBezTo>
                  <a:pt x="15429" y="21600"/>
                  <a:pt x="18129" y="21086"/>
                  <a:pt x="20443" y="19543"/>
                </a:cubicBezTo>
                <a:cubicBezTo>
                  <a:pt x="21600" y="15429"/>
                  <a:pt x="21600" y="11314"/>
                  <a:pt x="20057" y="7714"/>
                </a:cubicBezTo>
                <a:cubicBezTo>
                  <a:pt x="18129" y="2571"/>
                  <a:pt x="14271" y="0"/>
                  <a:pt x="10414" y="0"/>
                </a:cubicBezTo>
              </a:path>
            </a:pathLst>
          </a:custGeom>
          <a:solidFill>
            <a:srgbClr val="3D3D3D"/>
          </a:solidFill>
          <a:ln w="12700">
            <a:miter lim="400000"/>
          </a:ln>
        </p:spPr>
        <p:txBody>
          <a:bodyPr lIns="45719" rIns="45719"/>
          <a:lstStyle/>
          <a:p>
            <a:endParaRPr/>
          </a:p>
        </p:txBody>
      </p:sp>
      <p:sp>
        <p:nvSpPr>
          <p:cNvPr id="378" name="Freeform 219"/>
          <p:cNvSpPr/>
          <p:nvPr/>
        </p:nvSpPr>
        <p:spPr>
          <a:xfrm>
            <a:off x="10576756" y="1336908"/>
            <a:ext cx="90392" cy="90075"/>
          </a:xfrm>
          <a:custGeom>
            <a:avLst/>
            <a:gdLst/>
            <a:ahLst/>
            <a:cxnLst>
              <a:cxn ang="0">
                <a:pos x="wd2" y="hd2"/>
              </a:cxn>
              <a:cxn ang="5400000">
                <a:pos x="wd2" y="hd2"/>
              </a:cxn>
              <a:cxn ang="10800000">
                <a:pos x="wd2" y="hd2"/>
              </a:cxn>
              <a:cxn ang="16200000">
                <a:pos x="wd2" y="hd2"/>
              </a:cxn>
            </a:cxnLst>
            <a:rect l="0" t="0" r="r" b="b"/>
            <a:pathLst>
              <a:path w="19836" h="21600" extrusionOk="0">
                <a:moveTo>
                  <a:pt x="10005" y="0"/>
                </a:moveTo>
                <a:cubicBezTo>
                  <a:pt x="8325" y="0"/>
                  <a:pt x="6885" y="263"/>
                  <a:pt x="5445" y="1054"/>
                </a:cubicBezTo>
                <a:cubicBezTo>
                  <a:pt x="4965" y="1317"/>
                  <a:pt x="4725" y="1580"/>
                  <a:pt x="4245" y="1844"/>
                </a:cubicBezTo>
                <a:cubicBezTo>
                  <a:pt x="405" y="7902"/>
                  <a:pt x="405" y="7902"/>
                  <a:pt x="405" y="7902"/>
                </a:cubicBezTo>
                <a:cubicBezTo>
                  <a:pt x="-315" y="10537"/>
                  <a:pt x="-75" y="13434"/>
                  <a:pt x="1125" y="15805"/>
                </a:cubicBezTo>
                <a:cubicBezTo>
                  <a:pt x="3045" y="19493"/>
                  <a:pt x="6405" y="21600"/>
                  <a:pt x="10005" y="21600"/>
                </a:cubicBezTo>
                <a:cubicBezTo>
                  <a:pt x="11445" y="21600"/>
                  <a:pt x="13125" y="21337"/>
                  <a:pt x="14565" y="20546"/>
                </a:cubicBezTo>
                <a:cubicBezTo>
                  <a:pt x="19365" y="17649"/>
                  <a:pt x="21285" y="11063"/>
                  <a:pt x="18645" y="5795"/>
                </a:cubicBezTo>
                <a:cubicBezTo>
                  <a:pt x="16965" y="2107"/>
                  <a:pt x="13605" y="0"/>
                  <a:pt x="10005" y="0"/>
                </a:cubicBezTo>
              </a:path>
            </a:pathLst>
          </a:custGeom>
          <a:solidFill>
            <a:srgbClr val="1A1D1A"/>
          </a:solidFill>
          <a:ln w="12700">
            <a:miter lim="400000"/>
          </a:ln>
        </p:spPr>
        <p:txBody>
          <a:bodyPr lIns="45719" rIns="45719"/>
          <a:lstStyle/>
          <a:p>
            <a:endParaRPr/>
          </a:p>
        </p:txBody>
      </p:sp>
      <p:sp>
        <p:nvSpPr>
          <p:cNvPr id="379" name="Freeform 220"/>
          <p:cNvSpPr/>
          <p:nvPr/>
        </p:nvSpPr>
        <p:spPr>
          <a:xfrm>
            <a:off x="10578571" y="1344335"/>
            <a:ext cx="17644" cy="255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800" y="5635"/>
                  <a:pt x="2700" y="13148"/>
                  <a:pt x="0" y="21600"/>
                </a:cubicBezTo>
                <a:cubicBezTo>
                  <a:pt x="21600" y="0"/>
                  <a:pt x="21600" y="0"/>
                  <a:pt x="21600" y="0"/>
                </a:cubicBezTo>
              </a:path>
            </a:pathLst>
          </a:custGeom>
          <a:solidFill>
            <a:srgbClr val="000000"/>
          </a:solidFill>
          <a:ln w="12700">
            <a:miter lim="400000"/>
          </a:ln>
        </p:spPr>
        <p:txBody>
          <a:bodyPr lIns="45719" rIns="45719"/>
          <a:lstStyle/>
          <a:p>
            <a:endParaRPr/>
          </a:p>
        </p:txBody>
      </p:sp>
      <p:sp>
        <p:nvSpPr>
          <p:cNvPr id="380" name="Freeform 226"/>
          <p:cNvSpPr/>
          <p:nvPr/>
        </p:nvSpPr>
        <p:spPr>
          <a:xfrm>
            <a:off x="7500904" y="5041889"/>
            <a:ext cx="56564" cy="57110"/>
          </a:xfrm>
          <a:custGeom>
            <a:avLst/>
            <a:gdLst/>
            <a:ahLst/>
            <a:cxnLst>
              <a:cxn ang="0">
                <a:pos x="wd2" y="hd2"/>
              </a:cxn>
              <a:cxn ang="5400000">
                <a:pos x="wd2" y="hd2"/>
              </a:cxn>
              <a:cxn ang="10800000">
                <a:pos x="wd2" y="hd2"/>
              </a:cxn>
              <a:cxn ang="16200000">
                <a:pos x="wd2" y="hd2"/>
              </a:cxn>
            </a:cxnLst>
            <a:rect l="0" t="0" r="r" b="b"/>
            <a:pathLst>
              <a:path w="18796" h="21600" extrusionOk="0">
                <a:moveTo>
                  <a:pt x="9215" y="0"/>
                </a:moveTo>
                <a:cubicBezTo>
                  <a:pt x="7751" y="0"/>
                  <a:pt x="6286" y="415"/>
                  <a:pt x="5188" y="1246"/>
                </a:cubicBezTo>
                <a:cubicBezTo>
                  <a:pt x="429" y="4154"/>
                  <a:pt x="-1402" y="10385"/>
                  <a:pt x="1161" y="15785"/>
                </a:cubicBezTo>
                <a:cubicBezTo>
                  <a:pt x="2625" y="19523"/>
                  <a:pt x="5920" y="21600"/>
                  <a:pt x="9215" y="21600"/>
                </a:cubicBezTo>
                <a:cubicBezTo>
                  <a:pt x="10679" y="21600"/>
                  <a:pt x="12510" y="21185"/>
                  <a:pt x="13608" y="20354"/>
                </a:cubicBezTo>
                <a:cubicBezTo>
                  <a:pt x="18367" y="17446"/>
                  <a:pt x="20198" y="11215"/>
                  <a:pt x="17635" y="5815"/>
                </a:cubicBezTo>
                <a:cubicBezTo>
                  <a:pt x="16171" y="2077"/>
                  <a:pt x="12876" y="0"/>
                  <a:pt x="9215" y="0"/>
                </a:cubicBezTo>
              </a:path>
            </a:pathLst>
          </a:custGeom>
          <a:solidFill>
            <a:srgbClr val="1A1D1A"/>
          </a:solidFill>
          <a:ln w="12700">
            <a:miter lim="400000"/>
          </a:ln>
        </p:spPr>
        <p:txBody>
          <a:bodyPr lIns="45719" rIns="45719"/>
          <a:lstStyle/>
          <a:p>
            <a:endParaRPr/>
          </a:p>
        </p:txBody>
      </p:sp>
      <p:sp>
        <p:nvSpPr>
          <p:cNvPr id="381" name="Freeform 227"/>
          <p:cNvSpPr/>
          <p:nvPr/>
        </p:nvSpPr>
        <p:spPr>
          <a:xfrm>
            <a:off x="7924369" y="3330602"/>
            <a:ext cx="117333" cy="116540"/>
          </a:xfrm>
          <a:custGeom>
            <a:avLst/>
            <a:gdLst/>
            <a:ahLst/>
            <a:cxnLst>
              <a:cxn ang="0">
                <a:pos x="wd2" y="hd2"/>
              </a:cxn>
              <a:cxn ang="5400000">
                <a:pos x="wd2" y="hd2"/>
              </a:cxn>
              <a:cxn ang="10800000">
                <a:pos x="wd2" y="hd2"/>
              </a:cxn>
              <a:cxn ang="16200000">
                <a:pos x="wd2" y="hd2"/>
              </a:cxn>
            </a:cxnLst>
            <a:rect l="0" t="0" r="r" b="b"/>
            <a:pathLst>
              <a:path w="18887" h="21600" extrusionOk="0">
                <a:moveTo>
                  <a:pt x="9444" y="0"/>
                </a:moveTo>
                <a:cubicBezTo>
                  <a:pt x="8028" y="0"/>
                  <a:pt x="6434" y="408"/>
                  <a:pt x="5018" y="1223"/>
                </a:cubicBezTo>
                <a:cubicBezTo>
                  <a:pt x="414" y="4075"/>
                  <a:pt x="-1356" y="10596"/>
                  <a:pt x="1123" y="15894"/>
                </a:cubicBezTo>
                <a:cubicBezTo>
                  <a:pt x="2716" y="19562"/>
                  <a:pt x="6080" y="21600"/>
                  <a:pt x="9444" y="21600"/>
                </a:cubicBezTo>
                <a:cubicBezTo>
                  <a:pt x="10860" y="21600"/>
                  <a:pt x="12454" y="21192"/>
                  <a:pt x="13870" y="20377"/>
                </a:cubicBezTo>
                <a:cubicBezTo>
                  <a:pt x="18474" y="17728"/>
                  <a:pt x="20244" y="11004"/>
                  <a:pt x="17765" y="5706"/>
                </a:cubicBezTo>
                <a:cubicBezTo>
                  <a:pt x="16172" y="2038"/>
                  <a:pt x="12808" y="0"/>
                  <a:pt x="9444" y="0"/>
                </a:cubicBezTo>
              </a:path>
            </a:pathLst>
          </a:custGeom>
          <a:solidFill>
            <a:srgbClr val="999999"/>
          </a:solidFill>
          <a:ln w="12700">
            <a:miter lim="400000"/>
          </a:ln>
        </p:spPr>
        <p:txBody>
          <a:bodyPr lIns="45719" rIns="45719"/>
          <a:lstStyle/>
          <a:p>
            <a:endParaRPr/>
          </a:p>
        </p:txBody>
      </p:sp>
      <p:sp>
        <p:nvSpPr>
          <p:cNvPr id="382" name="Freeform 228"/>
          <p:cNvSpPr/>
          <p:nvPr/>
        </p:nvSpPr>
        <p:spPr>
          <a:xfrm>
            <a:off x="7985808" y="4881705"/>
            <a:ext cx="90929" cy="91003"/>
          </a:xfrm>
          <a:custGeom>
            <a:avLst/>
            <a:gdLst/>
            <a:ahLst/>
            <a:cxnLst>
              <a:cxn ang="0">
                <a:pos x="wd2" y="hd2"/>
              </a:cxn>
              <a:cxn ang="5400000">
                <a:pos x="wd2" y="hd2"/>
              </a:cxn>
              <a:cxn ang="10800000">
                <a:pos x="wd2" y="hd2"/>
              </a:cxn>
              <a:cxn ang="16200000">
                <a:pos x="wd2" y="hd2"/>
              </a:cxn>
            </a:cxnLst>
            <a:rect l="0" t="0" r="r" b="b"/>
            <a:pathLst>
              <a:path w="19228" h="21600" extrusionOk="0">
                <a:moveTo>
                  <a:pt x="13309" y="20559"/>
                </a:moveTo>
                <a:cubicBezTo>
                  <a:pt x="8200" y="21340"/>
                  <a:pt x="8200" y="21340"/>
                  <a:pt x="8200" y="21340"/>
                </a:cubicBezTo>
                <a:cubicBezTo>
                  <a:pt x="8664" y="21340"/>
                  <a:pt x="9129" y="21600"/>
                  <a:pt x="9593" y="21600"/>
                </a:cubicBezTo>
                <a:cubicBezTo>
                  <a:pt x="10754" y="21600"/>
                  <a:pt x="12148" y="21340"/>
                  <a:pt x="13309" y="20559"/>
                </a:cubicBezTo>
                <a:moveTo>
                  <a:pt x="9593" y="0"/>
                </a:moveTo>
                <a:cubicBezTo>
                  <a:pt x="7967" y="0"/>
                  <a:pt x="6574" y="260"/>
                  <a:pt x="5180" y="1301"/>
                </a:cubicBezTo>
                <a:cubicBezTo>
                  <a:pt x="535" y="3904"/>
                  <a:pt x="-1323" y="10410"/>
                  <a:pt x="1000" y="15614"/>
                </a:cubicBezTo>
                <a:cubicBezTo>
                  <a:pt x="2161" y="17957"/>
                  <a:pt x="3554" y="19518"/>
                  <a:pt x="5412" y="20299"/>
                </a:cubicBezTo>
                <a:cubicBezTo>
                  <a:pt x="15632" y="18998"/>
                  <a:pt x="15632" y="18998"/>
                  <a:pt x="15632" y="18998"/>
                </a:cubicBezTo>
                <a:cubicBezTo>
                  <a:pt x="19116" y="15875"/>
                  <a:pt x="20277" y="10410"/>
                  <a:pt x="18187" y="5725"/>
                </a:cubicBezTo>
                <a:cubicBezTo>
                  <a:pt x="16329" y="2082"/>
                  <a:pt x="13077" y="0"/>
                  <a:pt x="9593" y="0"/>
                </a:cubicBezTo>
              </a:path>
            </a:pathLst>
          </a:custGeom>
          <a:solidFill>
            <a:srgbClr val="1A1D1A"/>
          </a:solidFill>
          <a:ln w="12700">
            <a:miter lim="400000"/>
          </a:ln>
        </p:spPr>
        <p:txBody>
          <a:bodyPr lIns="45719" rIns="45719"/>
          <a:lstStyle/>
          <a:p>
            <a:endParaRPr/>
          </a:p>
        </p:txBody>
      </p:sp>
      <p:sp>
        <p:nvSpPr>
          <p:cNvPr id="383" name="Freeform 229"/>
          <p:cNvSpPr/>
          <p:nvPr/>
        </p:nvSpPr>
        <p:spPr>
          <a:xfrm>
            <a:off x="8011590" y="4960322"/>
            <a:ext cx="48288"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0" y="12000"/>
                  <a:pt x="0" y="12000"/>
                  <a:pt x="0" y="12000"/>
                </a:cubicBezTo>
                <a:cubicBezTo>
                  <a:pt x="1964" y="16800"/>
                  <a:pt x="3927" y="19200"/>
                  <a:pt x="5891" y="21600"/>
                </a:cubicBezTo>
                <a:cubicBezTo>
                  <a:pt x="16691" y="14400"/>
                  <a:pt x="16691" y="14400"/>
                  <a:pt x="16691" y="14400"/>
                </a:cubicBezTo>
                <a:cubicBezTo>
                  <a:pt x="17182" y="14400"/>
                  <a:pt x="17673" y="12000"/>
                  <a:pt x="18164" y="12000"/>
                </a:cubicBezTo>
                <a:cubicBezTo>
                  <a:pt x="19636" y="7200"/>
                  <a:pt x="20618" y="4800"/>
                  <a:pt x="21600" y="0"/>
                </a:cubicBezTo>
              </a:path>
            </a:pathLst>
          </a:custGeom>
          <a:solidFill>
            <a:srgbClr val="1A1D1A"/>
          </a:solidFill>
          <a:ln w="12700">
            <a:miter lim="400000"/>
          </a:ln>
        </p:spPr>
        <p:txBody>
          <a:bodyPr lIns="45719" rIns="45719"/>
          <a:lstStyle/>
          <a:p>
            <a:endParaRPr/>
          </a:p>
        </p:txBody>
      </p:sp>
      <p:sp>
        <p:nvSpPr>
          <p:cNvPr id="384" name="Freeform 230"/>
          <p:cNvSpPr/>
          <p:nvPr/>
        </p:nvSpPr>
        <p:spPr>
          <a:xfrm>
            <a:off x="8944255" y="2299396"/>
            <a:ext cx="56191" cy="56181"/>
          </a:xfrm>
          <a:custGeom>
            <a:avLst/>
            <a:gdLst/>
            <a:ahLst/>
            <a:cxnLst>
              <a:cxn ang="0">
                <a:pos x="wd2" y="hd2"/>
              </a:cxn>
              <a:cxn ang="5400000">
                <a:pos x="wd2" y="hd2"/>
              </a:cxn>
              <a:cxn ang="10800000">
                <a:pos x="wd2" y="hd2"/>
              </a:cxn>
              <a:cxn ang="16200000">
                <a:pos x="wd2" y="hd2"/>
              </a:cxn>
            </a:cxnLst>
            <a:rect l="0" t="0" r="r" b="b"/>
            <a:pathLst>
              <a:path w="18806" h="21600" extrusionOk="0">
                <a:moveTo>
                  <a:pt x="9581" y="0"/>
                </a:moveTo>
                <a:cubicBezTo>
                  <a:pt x="8117" y="0"/>
                  <a:pt x="6652" y="424"/>
                  <a:pt x="5188" y="1271"/>
                </a:cubicBezTo>
                <a:cubicBezTo>
                  <a:pt x="429" y="4235"/>
                  <a:pt x="-1402" y="10588"/>
                  <a:pt x="1161" y="16094"/>
                </a:cubicBezTo>
                <a:cubicBezTo>
                  <a:pt x="2991" y="19482"/>
                  <a:pt x="5920" y="21600"/>
                  <a:pt x="9581" y="21600"/>
                </a:cubicBezTo>
                <a:cubicBezTo>
                  <a:pt x="11045" y="21600"/>
                  <a:pt x="12510" y="21176"/>
                  <a:pt x="13974" y="20329"/>
                </a:cubicBezTo>
                <a:cubicBezTo>
                  <a:pt x="18367" y="17788"/>
                  <a:pt x="20198" y="11012"/>
                  <a:pt x="17635" y="5929"/>
                </a:cubicBezTo>
                <a:cubicBezTo>
                  <a:pt x="16171" y="2118"/>
                  <a:pt x="12876" y="0"/>
                  <a:pt x="9581" y="0"/>
                </a:cubicBezTo>
              </a:path>
            </a:pathLst>
          </a:custGeom>
          <a:solidFill>
            <a:srgbClr val="999999"/>
          </a:solidFill>
          <a:ln w="12700">
            <a:miter lim="400000"/>
          </a:ln>
        </p:spPr>
        <p:txBody>
          <a:bodyPr lIns="45719" rIns="45719"/>
          <a:lstStyle/>
          <a:p>
            <a:endParaRPr/>
          </a:p>
        </p:txBody>
      </p:sp>
      <p:sp>
        <p:nvSpPr>
          <p:cNvPr id="385" name="Freeform 231"/>
          <p:cNvSpPr/>
          <p:nvPr/>
        </p:nvSpPr>
        <p:spPr>
          <a:xfrm>
            <a:off x="9677912" y="1862491"/>
            <a:ext cx="56026" cy="56181"/>
          </a:xfrm>
          <a:custGeom>
            <a:avLst/>
            <a:gdLst/>
            <a:ahLst/>
            <a:cxnLst>
              <a:cxn ang="0">
                <a:pos x="wd2" y="hd2"/>
              </a:cxn>
              <a:cxn ang="5400000">
                <a:pos x="wd2" y="hd2"/>
              </a:cxn>
              <a:cxn ang="10800000">
                <a:pos x="wd2" y="hd2"/>
              </a:cxn>
              <a:cxn ang="16200000">
                <a:pos x="wd2" y="hd2"/>
              </a:cxn>
            </a:cxnLst>
            <a:rect l="0" t="0" r="r" b="b"/>
            <a:pathLst>
              <a:path w="19025" h="21600" extrusionOk="0">
                <a:moveTo>
                  <a:pt x="9512" y="0"/>
                </a:moveTo>
                <a:cubicBezTo>
                  <a:pt x="8022" y="0"/>
                  <a:pt x="6533" y="424"/>
                  <a:pt x="5043" y="1271"/>
                </a:cubicBezTo>
                <a:cubicBezTo>
                  <a:pt x="574" y="3812"/>
                  <a:pt x="-1288" y="10588"/>
                  <a:pt x="946" y="15671"/>
                </a:cubicBezTo>
                <a:cubicBezTo>
                  <a:pt x="2809" y="19482"/>
                  <a:pt x="6160" y="21600"/>
                  <a:pt x="9512" y="21600"/>
                </a:cubicBezTo>
                <a:cubicBezTo>
                  <a:pt x="11002" y="21600"/>
                  <a:pt x="12491" y="21176"/>
                  <a:pt x="13981" y="20329"/>
                </a:cubicBezTo>
                <a:cubicBezTo>
                  <a:pt x="18450" y="17365"/>
                  <a:pt x="20312" y="11012"/>
                  <a:pt x="18078" y="5506"/>
                </a:cubicBezTo>
                <a:cubicBezTo>
                  <a:pt x="16215" y="2118"/>
                  <a:pt x="12864" y="0"/>
                  <a:pt x="9512" y="0"/>
                </a:cubicBezTo>
              </a:path>
            </a:pathLst>
          </a:custGeom>
          <a:solidFill>
            <a:srgbClr val="999999"/>
          </a:solidFill>
          <a:ln w="12700">
            <a:miter lim="400000"/>
          </a:ln>
        </p:spPr>
        <p:txBody>
          <a:bodyPr lIns="45719" rIns="45719"/>
          <a:lstStyle/>
          <a:p>
            <a:endParaRPr/>
          </a:p>
        </p:txBody>
      </p:sp>
      <p:sp>
        <p:nvSpPr>
          <p:cNvPr id="386" name="Freeform 196"/>
          <p:cNvSpPr/>
          <p:nvPr/>
        </p:nvSpPr>
        <p:spPr>
          <a:xfrm>
            <a:off x="7955468" y="2632429"/>
            <a:ext cx="60707" cy="60360"/>
          </a:xfrm>
          <a:custGeom>
            <a:avLst/>
            <a:gdLst/>
            <a:ahLst/>
            <a:cxnLst>
              <a:cxn ang="0">
                <a:pos x="wd2" y="hd2"/>
              </a:cxn>
              <a:cxn ang="5400000">
                <a:pos x="wd2" y="hd2"/>
              </a:cxn>
              <a:cxn ang="10800000">
                <a:pos x="wd2" y="hd2"/>
              </a:cxn>
              <a:cxn ang="16200000">
                <a:pos x="wd2" y="hd2"/>
              </a:cxn>
            </a:cxnLst>
            <a:rect l="0" t="0" r="r" b="b"/>
            <a:pathLst>
              <a:path w="18954" h="21600" extrusionOk="0">
                <a:moveTo>
                  <a:pt x="9306" y="0"/>
                </a:moveTo>
                <a:cubicBezTo>
                  <a:pt x="7934" y="0"/>
                  <a:pt x="6563" y="393"/>
                  <a:pt x="5191" y="1178"/>
                </a:cubicBezTo>
                <a:cubicBezTo>
                  <a:pt x="391" y="3927"/>
                  <a:pt x="-1323" y="10604"/>
                  <a:pt x="1077" y="15709"/>
                </a:cubicBezTo>
                <a:cubicBezTo>
                  <a:pt x="2791" y="19636"/>
                  <a:pt x="5877" y="21600"/>
                  <a:pt x="9306" y="21600"/>
                </a:cubicBezTo>
                <a:cubicBezTo>
                  <a:pt x="11020" y="21600"/>
                  <a:pt x="12391" y="21207"/>
                  <a:pt x="13763" y="20422"/>
                </a:cubicBezTo>
                <a:cubicBezTo>
                  <a:pt x="18563" y="17673"/>
                  <a:pt x="20277" y="10996"/>
                  <a:pt x="17877" y="5891"/>
                </a:cubicBezTo>
                <a:cubicBezTo>
                  <a:pt x="16163" y="1964"/>
                  <a:pt x="12734" y="0"/>
                  <a:pt x="9306" y="0"/>
                </a:cubicBezTo>
              </a:path>
            </a:pathLst>
          </a:custGeom>
          <a:solidFill>
            <a:srgbClr val="666666"/>
          </a:solidFill>
          <a:ln w="12700">
            <a:miter lim="400000"/>
          </a:ln>
        </p:spPr>
        <p:txBody>
          <a:bodyPr lIns="45719" rIns="45719"/>
          <a:lstStyle/>
          <a:p>
            <a:endParaRPr/>
          </a:p>
        </p:txBody>
      </p:sp>
      <p:sp>
        <p:nvSpPr>
          <p:cNvPr id="387" name="Freeform 205"/>
          <p:cNvSpPr/>
          <p:nvPr/>
        </p:nvSpPr>
        <p:spPr>
          <a:xfrm>
            <a:off x="7246818" y="3185872"/>
            <a:ext cx="54667" cy="54788"/>
          </a:xfrm>
          <a:custGeom>
            <a:avLst/>
            <a:gdLst/>
            <a:ahLst/>
            <a:cxnLst>
              <a:cxn ang="0">
                <a:pos x="wd2" y="hd2"/>
              </a:cxn>
              <a:cxn ang="5400000">
                <a:pos x="wd2" y="hd2"/>
              </a:cxn>
              <a:cxn ang="10800000">
                <a:pos x="wd2" y="hd2"/>
              </a:cxn>
              <a:cxn ang="16200000">
                <a:pos x="wd2" y="hd2"/>
              </a:cxn>
            </a:cxnLst>
            <a:rect l="0" t="0" r="r" b="b"/>
            <a:pathLst>
              <a:path w="20676" h="21600" extrusionOk="0">
                <a:moveTo>
                  <a:pt x="155" y="9936"/>
                </a:moveTo>
                <a:cubicBezTo>
                  <a:pt x="-260" y="12096"/>
                  <a:pt x="155" y="13824"/>
                  <a:pt x="1402" y="15984"/>
                </a:cubicBezTo>
                <a:cubicBezTo>
                  <a:pt x="3063" y="19440"/>
                  <a:pt x="6802" y="21600"/>
                  <a:pt x="10540" y="21600"/>
                </a:cubicBezTo>
                <a:cubicBezTo>
                  <a:pt x="11786" y="21600"/>
                  <a:pt x="13448" y="21168"/>
                  <a:pt x="15109" y="20304"/>
                </a:cubicBezTo>
                <a:cubicBezTo>
                  <a:pt x="15940" y="19872"/>
                  <a:pt x="16355" y="19440"/>
                  <a:pt x="17186" y="19008"/>
                </a:cubicBezTo>
                <a:cubicBezTo>
                  <a:pt x="155" y="9936"/>
                  <a:pt x="155" y="9936"/>
                  <a:pt x="155" y="9936"/>
                </a:cubicBezTo>
                <a:moveTo>
                  <a:pt x="10540" y="0"/>
                </a:moveTo>
                <a:cubicBezTo>
                  <a:pt x="8878" y="0"/>
                  <a:pt x="7217" y="432"/>
                  <a:pt x="5555" y="1296"/>
                </a:cubicBezTo>
                <a:cubicBezTo>
                  <a:pt x="3063" y="2592"/>
                  <a:pt x="1402" y="5184"/>
                  <a:pt x="571" y="7776"/>
                </a:cubicBezTo>
                <a:cubicBezTo>
                  <a:pt x="18432" y="17280"/>
                  <a:pt x="18432" y="17280"/>
                  <a:pt x="18432" y="17280"/>
                </a:cubicBezTo>
                <a:cubicBezTo>
                  <a:pt x="20925" y="14256"/>
                  <a:pt x="21340" y="9504"/>
                  <a:pt x="19678" y="6048"/>
                </a:cubicBezTo>
                <a:cubicBezTo>
                  <a:pt x="17602" y="2160"/>
                  <a:pt x="14278" y="0"/>
                  <a:pt x="10540" y="0"/>
                </a:cubicBezTo>
              </a:path>
            </a:pathLst>
          </a:custGeom>
          <a:solidFill>
            <a:srgbClr val="666666"/>
          </a:solidFill>
          <a:ln w="12700">
            <a:miter lim="400000"/>
          </a:ln>
        </p:spPr>
        <p:txBody>
          <a:bodyPr lIns="45719" rIns="45719"/>
          <a:lstStyle/>
          <a:p>
            <a:endParaRPr/>
          </a:p>
        </p:txBody>
      </p:sp>
      <p:sp>
        <p:nvSpPr>
          <p:cNvPr id="388" name="Freeform 206"/>
          <p:cNvSpPr/>
          <p:nvPr/>
        </p:nvSpPr>
        <p:spPr>
          <a:xfrm>
            <a:off x="7247060" y="3205835"/>
            <a:ext cx="48288" cy="28323"/>
          </a:xfrm>
          <a:custGeom>
            <a:avLst/>
            <a:gdLst/>
            <a:ahLst/>
            <a:cxnLst>
              <a:cxn ang="0">
                <a:pos x="wd2" y="hd2"/>
              </a:cxn>
              <a:cxn ang="5400000">
                <a:pos x="wd2" y="hd2"/>
              </a:cxn>
              <a:cxn ang="10800000">
                <a:pos x="wd2" y="hd2"/>
              </a:cxn>
              <a:cxn ang="16200000">
                <a:pos x="wd2" y="hd2"/>
              </a:cxn>
            </a:cxnLst>
            <a:rect l="0" t="0" r="r" b="b"/>
            <a:pathLst>
              <a:path w="21600" h="21600" extrusionOk="0">
                <a:moveTo>
                  <a:pt x="491" y="0"/>
                </a:moveTo>
                <a:cubicBezTo>
                  <a:pt x="0" y="1662"/>
                  <a:pt x="0" y="2492"/>
                  <a:pt x="0" y="4154"/>
                </a:cubicBezTo>
                <a:cubicBezTo>
                  <a:pt x="20127" y="21600"/>
                  <a:pt x="20127" y="21600"/>
                  <a:pt x="20127" y="21600"/>
                </a:cubicBezTo>
                <a:cubicBezTo>
                  <a:pt x="20618" y="20769"/>
                  <a:pt x="21109" y="19938"/>
                  <a:pt x="21600" y="18277"/>
                </a:cubicBezTo>
                <a:cubicBezTo>
                  <a:pt x="491" y="0"/>
                  <a:pt x="491" y="0"/>
                  <a:pt x="491" y="0"/>
                </a:cubicBezTo>
              </a:path>
            </a:pathLst>
          </a:custGeom>
          <a:solidFill>
            <a:srgbClr val="000000"/>
          </a:solidFill>
          <a:ln w="12700">
            <a:miter lim="400000"/>
          </a:ln>
        </p:spPr>
        <p:txBody>
          <a:bodyPr lIns="45719" rIns="45719"/>
          <a:lstStyle/>
          <a:p>
            <a:endParaRPr/>
          </a:p>
        </p:txBody>
      </p:sp>
      <p:sp>
        <p:nvSpPr>
          <p:cNvPr id="389" name="Freeform 233"/>
          <p:cNvSpPr/>
          <p:nvPr/>
        </p:nvSpPr>
        <p:spPr>
          <a:xfrm>
            <a:off x="6691603" y="2869684"/>
            <a:ext cx="81790" cy="81253"/>
          </a:xfrm>
          <a:custGeom>
            <a:avLst/>
            <a:gdLst/>
            <a:ahLst/>
            <a:cxnLst>
              <a:cxn ang="0">
                <a:pos x="wd2" y="hd2"/>
              </a:cxn>
              <a:cxn ang="5400000">
                <a:pos x="wd2" y="hd2"/>
              </a:cxn>
              <a:cxn ang="10800000">
                <a:pos x="wd2" y="hd2"/>
              </a:cxn>
              <a:cxn ang="16200000">
                <a:pos x="wd2" y="hd2"/>
              </a:cxn>
            </a:cxnLst>
            <a:rect l="0" t="0" r="r" b="b"/>
            <a:pathLst>
              <a:path w="18930" h="21600" extrusionOk="0">
                <a:moveTo>
                  <a:pt x="9381" y="0"/>
                </a:moveTo>
                <a:cubicBezTo>
                  <a:pt x="7856" y="0"/>
                  <a:pt x="6332" y="292"/>
                  <a:pt x="5061" y="1168"/>
                </a:cubicBezTo>
                <a:cubicBezTo>
                  <a:pt x="487" y="4086"/>
                  <a:pt x="-1292" y="10508"/>
                  <a:pt x="995" y="15762"/>
                </a:cubicBezTo>
                <a:cubicBezTo>
                  <a:pt x="2774" y="19557"/>
                  <a:pt x="6077" y="21600"/>
                  <a:pt x="9381" y="21600"/>
                </a:cubicBezTo>
                <a:cubicBezTo>
                  <a:pt x="10906" y="21600"/>
                  <a:pt x="12430" y="21308"/>
                  <a:pt x="13955" y="20432"/>
                </a:cubicBezTo>
                <a:cubicBezTo>
                  <a:pt x="18529" y="17514"/>
                  <a:pt x="20308" y="11092"/>
                  <a:pt x="17767" y="5838"/>
                </a:cubicBezTo>
                <a:cubicBezTo>
                  <a:pt x="16242" y="2043"/>
                  <a:pt x="12939" y="0"/>
                  <a:pt x="9381" y="0"/>
                </a:cubicBezTo>
              </a:path>
            </a:pathLst>
          </a:custGeom>
          <a:solidFill>
            <a:srgbClr val="1A1D1A"/>
          </a:solidFill>
          <a:ln w="12700">
            <a:miter lim="400000"/>
          </a:ln>
        </p:spPr>
        <p:txBody>
          <a:bodyPr lIns="45719" rIns="45719"/>
          <a:lstStyle/>
          <a:p>
            <a:endParaRPr/>
          </a:p>
        </p:txBody>
      </p:sp>
      <p:sp>
        <p:nvSpPr>
          <p:cNvPr id="390" name="Freeform 198"/>
          <p:cNvSpPr/>
          <p:nvPr/>
        </p:nvSpPr>
        <p:spPr>
          <a:xfrm>
            <a:off x="1539078" y="4992504"/>
            <a:ext cx="60157" cy="60360"/>
          </a:xfrm>
          <a:custGeom>
            <a:avLst/>
            <a:gdLst/>
            <a:ahLst/>
            <a:cxnLst>
              <a:cxn ang="0">
                <a:pos x="wd2" y="hd2"/>
              </a:cxn>
              <a:cxn ang="5400000">
                <a:pos x="wd2" y="hd2"/>
              </a:cxn>
              <a:cxn ang="10800000">
                <a:pos x="wd2" y="hd2"/>
              </a:cxn>
              <a:cxn ang="16200000">
                <a:pos x="wd2" y="hd2"/>
              </a:cxn>
            </a:cxnLst>
            <a:rect l="0" t="0" r="r" b="b"/>
            <a:pathLst>
              <a:path w="18782" h="21600" extrusionOk="0">
                <a:moveTo>
                  <a:pt x="9316" y="0"/>
                </a:moveTo>
                <a:cubicBezTo>
                  <a:pt x="7944" y="0"/>
                  <a:pt x="6230" y="393"/>
                  <a:pt x="4858" y="1178"/>
                </a:cubicBezTo>
                <a:cubicBezTo>
                  <a:pt x="401" y="3927"/>
                  <a:pt x="-1313" y="10604"/>
                  <a:pt x="1087" y="16102"/>
                </a:cubicBezTo>
                <a:cubicBezTo>
                  <a:pt x="2801" y="19636"/>
                  <a:pt x="5887" y="21600"/>
                  <a:pt x="9316" y="21600"/>
                </a:cubicBezTo>
                <a:cubicBezTo>
                  <a:pt x="10687" y="21600"/>
                  <a:pt x="12401" y="21207"/>
                  <a:pt x="13773" y="20422"/>
                </a:cubicBezTo>
                <a:cubicBezTo>
                  <a:pt x="18230" y="17673"/>
                  <a:pt x="20287" y="10996"/>
                  <a:pt x="17544" y="5891"/>
                </a:cubicBezTo>
                <a:cubicBezTo>
                  <a:pt x="16173" y="2356"/>
                  <a:pt x="12744" y="0"/>
                  <a:pt x="9316" y="0"/>
                </a:cubicBezTo>
              </a:path>
            </a:pathLst>
          </a:custGeom>
          <a:solidFill>
            <a:srgbClr val="1A1D1A"/>
          </a:solidFill>
          <a:ln w="12700">
            <a:miter lim="400000"/>
          </a:ln>
        </p:spPr>
        <p:txBody>
          <a:bodyPr lIns="45719" rIns="45719"/>
          <a:lstStyle/>
          <a:p>
            <a:endParaRPr/>
          </a:p>
        </p:txBody>
      </p:sp>
      <p:sp>
        <p:nvSpPr>
          <p:cNvPr id="391" name="Freeform 199"/>
          <p:cNvSpPr/>
          <p:nvPr/>
        </p:nvSpPr>
        <p:spPr>
          <a:xfrm>
            <a:off x="2334164" y="4122821"/>
            <a:ext cx="59820" cy="60360"/>
          </a:xfrm>
          <a:custGeom>
            <a:avLst/>
            <a:gdLst/>
            <a:ahLst/>
            <a:cxnLst>
              <a:cxn ang="0">
                <a:pos x="wd2" y="hd2"/>
              </a:cxn>
              <a:cxn ang="5400000">
                <a:pos x="wd2" y="hd2"/>
              </a:cxn>
              <a:cxn ang="10800000">
                <a:pos x="wd2" y="hd2"/>
              </a:cxn>
              <a:cxn ang="16200000">
                <a:pos x="wd2" y="hd2"/>
              </a:cxn>
            </a:cxnLst>
            <a:rect l="0" t="0" r="r" b="b"/>
            <a:pathLst>
              <a:path w="18931" h="21600" extrusionOk="0">
                <a:moveTo>
                  <a:pt x="9466" y="0"/>
                </a:moveTo>
                <a:cubicBezTo>
                  <a:pt x="8072" y="0"/>
                  <a:pt x="6331" y="393"/>
                  <a:pt x="4937" y="1178"/>
                </a:cubicBezTo>
                <a:cubicBezTo>
                  <a:pt x="408" y="3927"/>
                  <a:pt x="-1334" y="10604"/>
                  <a:pt x="1105" y="15709"/>
                </a:cubicBezTo>
                <a:cubicBezTo>
                  <a:pt x="2847" y="19244"/>
                  <a:pt x="5982" y="21600"/>
                  <a:pt x="9466" y="21600"/>
                </a:cubicBezTo>
                <a:cubicBezTo>
                  <a:pt x="10860" y="21600"/>
                  <a:pt x="12601" y="21207"/>
                  <a:pt x="13995" y="20422"/>
                </a:cubicBezTo>
                <a:cubicBezTo>
                  <a:pt x="18524" y="17673"/>
                  <a:pt x="20266" y="10996"/>
                  <a:pt x="17827" y="5498"/>
                </a:cubicBezTo>
                <a:cubicBezTo>
                  <a:pt x="16085" y="1964"/>
                  <a:pt x="12950" y="0"/>
                  <a:pt x="9466" y="0"/>
                </a:cubicBezTo>
              </a:path>
            </a:pathLst>
          </a:custGeom>
          <a:solidFill>
            <a:srgbClr val="666666"/>
          </a:solidFill>
          <a:ln w="12700">
            <a:miter lim="400000"/>
          </a:ln>
        </p:spPr>
        <p:txBody>
          <a:bodyPr lIns="45719" rIns="45719"/>
          <a:lstStyle/>
          <a:p>
            <a:endParaRPr/>
          </a:p>
        </p:txBody>
      </p:sp>
      <p:sp>
        <p:nvSpPr>
          <p:cNvPr id="392" name="Freeform 200"/>
          <p:cNvSpPr/>
          <p:nvPr/>
        </p:nvSpPr>
        <p:spPr>
          <a:xfrm>
            <a:off x="2334857" y="3672601"/>
            <a:ext cx="54935" cy="55253"/>
          </a:xfrm>
          <a:custGeom>
            <a:avLst/>
            <a:gdLst/>
            <a:ahLst/>
            <a:cxnLst>
              <a:cxn ang="0">
                <a:pos x="wd2" y="hd2"/>
              </a:cxn>
              <a:cxn ang="5400000">
                <a:pos x="wd2" y="hd2"/>
              </a:cxn>
              <a:cxn ang="10800000">
                <a:pos x="wd2" y="hd2"/>
              </a:cxn>
              <a:cxn ang="16200000">
                <a:pos x="wd2" y="hd2"/>
              </a:cxn>
            </a:cxnLst>
            <a:rect l="0" t="0" r="r" b="b"/>
            <a:pathLst>
              <a:path w="18931" h="21600" extrusionOk="0">
                <a:moveTo>
                  <a:pt x="9549" y="0"/>
                </a:moveTo>
                <a:cubicBezTo>
                  <a:pt x="8034" y="0"/>
                  <a:pt x="6518" y="432"/>
                  <a:pt x="5002" y="1296"/>
                </a:cubicBezTo>
                <a:cubicBezTo>
                  <a:pt x="455" y="4320"/>
                  <a:pt x="-1440" y="10800"/>
                  <a:pt x="1213" y="15984"/>
                </a:cubicBezTo>
                <a:cubicBezTo>
                  <a:pt x="2728" y="19440"/>
                  <a:pt x="6139" y="21600"/>
                  <a:pt x="9549" y="21600"/>
                </a:cubicBezTo>
                <a:cubicBezTo>
                  <a:pt x="11065" y="21600"/>
                  <a:pt x="12581" y="21168"/>
                  <a:pt x="14097" y="20304"/>
                </a:cubicBezTo>
                <a:cubicBezTo>
                  <a:pt x="18644" y="17712"/>
                  <a:pt x="20160" y="11232"/>
                  <a:pt x="17886" y="6048"/>
                </a:cubicBezTo>
                <a:cubicBezTo>
                  <a:pt x="16371" y="2160"/>
                  <a:pt x="12960" y="0"/>
                  <a:pt x="9549" y="0"/>
                </a:cubicBezTo>
              </a:path>
            </a:pathLst>
          </a:custGeom>
          <a:solidFill>
            <a:srgbClr val="666666"/>
          </a:solidFill>
          <a:ln w="12700">
            <a:miter lim="400000"/>
          </a:ln>
        </p:spPr>
        <p:txBody>
          <a:bodyPr lIns="45719" rIns="45719"/>
          <a:lstStyle/>
          <a:p>
            <a:endParaRPr/>
          </a:p>
        </p:txBody>
      </p:sp>
      <p:sp>
        <p:nvSpPr>
          <p:cNvPr id="393" name="Freeform 216"/>
          <p:cNvSpPr/>
          <p:nvPr/>
        </p:nvSpPr>
        <p:spPr>
          <a:xfrm>
            <a:off x="1491697" y="4628031"/>
            <a:ext cx="90413" cy="91468"/>
          </a:xfrm>
          <a:custGeom>
            <a:avLst/>
            <a:gdLst/>
            <a:ahLst/>
            <a:cxnLst>
              <a:cxn ang="0">
                <a:pos x="wd2" y="hd2"/>
              </a:cxn>
              <a:cxn ang="5400000">
                <a:pos x="wd2" y="hd2"/>
              </a:cxn>
              <a:cxn ang="10800000">
                <a:pos x="wd2" y="hd2"/>
              </a:cxn>
              <a:cxn ang="16200000">
                <a:pos x="wd2" y="hd2"/>
              </a:cxn>
            </a:cxnLst>
            <a:rect l="0" t="0" r="r" b="b"/>
            <a:pathLst>
              <a:path w="18947" h="21600" extrusionOk="0">
                <a:moveTo>
                  <a:pt x="9534" y="0"/>
                </a:moveTo>
                <a:cubicBezTo>
                  <a:pt x="7925" y="0"/>
                  <a:pt x="6547" y="520"/>
                  <a:pt x="5168" y="1301"/>
                </a:cubicBezTo>
                <a:cubicBezTo>
                  <a:pt x="343" y="4164"/>
                  <a:pt x="-1266" y="10670"/>
                  <a:pt x="1032" y="15875"/>
                </a:cubicBezTo>
                <a:cubicBezTo>
                  <a:pt x="2870" y="19518"/>
                  <a:pt x="6087" y="21600"/>
                  <a:pt x="9534" y="21600"/>
                </a:cubicBezTo>
                <a:cubicBezTo>
                  <a:pt x="10913" y="21600"/>
                  <a:pt x="12521" y="21080"/>
                  <a:pt x="13900" y="20299"/>
                </a:cubicBezTo>
                <a:cubicBezTo>
                  <a:pt x="18496" y="17696"/>
                  <a:pt x="20334" y="11190"/>
                  <a:pt x="17806" y="5725"/>
                </a:cubicBezTo>
                <a:cubicBezTo>
                  <a:pt x="16198" y="2082"/>
                  <a:pt x="12981" y="0"/>
                  <a:pt x="9534" y="0"/>
                </a:cubicBezTo>
              </a:path>
            </a:pathLst>
          </a:custGeom>
          <a:solidFill>
            <a:srgbClr val="1A1D1A"/>
          </a:solidFill>
          <a:ln w="12700">
            <a:miter lim="400000"/>
          </a:ln>
        </p:spPr>
        <p:txBody>
          <a:bodyPr lIns="45719" rIns="45719"/>
          <a:lstStyle/>
          <a:p>
            <a:endParaRPr/>
          </a:p>
        </p:txBody>
      </p:sp>
      <p:sp>
        <p:nvSpPr>
          <p:cNvPr id="394" name="Freeform 221"/>
          <p:cNvSpPr/>
          <p:nvPr/>
        </p:nvSpPr>
        <p:spPr>
          <a:xfrm>
            <a:off x="1004181" y="4789606"/>
            <a:ext cx="90851" cy="90075"/>
          </a:xfrm>
          <a:custGeom>
            <a:avLst/>
            <a:gdLst/>
            <a:ahLst/>
            <a:cxnLst>
              <a:cxn ang="0">
                <a:pos x="wd2" y="hd2"/>
              </a:cxn>
              <a:cxn ang="5400000">
                <a:pos x="wd2" y="hd2"/>
              </a:cxn>
              <a:cxn ang="10800000">
                <a:pos x="wd2" y="hd2"/>
              </a:cxn>
              <a:cxn ang="16200000">
                <a:pos x="wd2" y="hd2"/>
              </a:cxn>
            </a:cxnLst>
            <a:rect l="0" t="0" r="r" b="b"/>
            <a:pathLst>
              <a:path w="18953" h="21600" extrusionOk="0">
                <a:moveTo>
                  <a:pt x="9541" y="0"/>
                </a:moveTo>
                <a:cubicBezTo>
                  <a:pt x="7932" y="0"/>
                  <a:pt x="6554" y="263"/>
                  <a:pt x="4945" y="1054"/>
                </a:cubicBezTo>
                <a:cubicBezTo>
                  <a:pt x="350" y="3951"/>
                  <a:pt x="-1259" y="10537"/>
                  <a:pt x="1039" y="15805"/>
                </a:cubicBezTo>
                <a:cubicBezTo>
                  <a:pt x="2877" y="19493"/>
                  <a:pt x="6094" y="21600"/>
                  <a:pt x="9541" y="21600"/>
                </a:cubicBezTo>
                <a:cubicBezTo>
                  <a:pt x="10920" y="21600"/>
                  <a:pt x="12528" y="21337"/>
                  <a:pt x="13907" y="20546"/>
                </a:cubicBezTo>
                <a:cubicBezTo>
                  <a:pt x="18503" y="17649"/>
                  <a:pt x="20341" y="11063"/>
                  <a:pt x="17813" y="5795"/>
                </a:cubicBezTo>
                <a:cubicBezTo>
                  <a:pt x="16205" y="2107"/>
                  <a:pt x="12988" y="0"/>
                  <a:pt x="9541" y="0"/>
                </a:cubicBezTo>
              </a:path>
            </a:pathLst>
          </a:custGeom>
          <a:solidFill>
            <a:srgbClr val="999999"/>
          </a:solidFill>
          <a:ln w="12700">
            <a:miter lim="400000"/>
          </a:ln>
        </p:spPr>
        <p:txBody>
          <a:bodyPr lIns="45719" rIns="45719"/>
          <a:lstStyle/>
          <a:p>
            <a:endParaRPr/>
          </a:p>
        </p:txBody>
      </p:sp>
      <p:sp>
        <p:nvSpPr>
          <p:cNvPr id="395" name="Freeform 222"/>
          <p:cNvSpPr/>
          <p:nvPr/>
        </p:nvSpPr>
        <p:spPr>
          <a:xfrm>
            <a:off x="1906635" y="4061535"/>
            <a:ext cx="89948" cy="91003"/>
          </a:xfrm>
          <a:custGeom>
            <a:avLst/>
            <a:gdLst/>
            <a:ahLst/>
            <a:cxnLst>
              <a:cxn ang="0">
                <a:pos x="wd2" y="hd2"/>
              </a:cxn>
              <a:cxn ang="5400000">
                <a:pos x="wd2" y="hd2"/>
              </a:cxn>
              <a:cxn ang="10800000">
                <a:pos x="wd2" y="hd2"/>
              </a:cxn>
              <a:cxn ang="16200000">
                <a:pos x="wd2" y="hd2"/>
              </a:cxn>
            </a:cxnLst>
            <a:rect l="0" t="0" r="r" b="b"/>
            <a:pathLst>
              <a:path w="20118" h="21600" extrusionOk="0">
                <a:moveTo>
                  <a:pt x="19873" y="13793"/>
                </a:moveTo>
                <a:cubicBezTo>
                  <a:pt x="17173" y="14313"/>
                  <a:pt x="17173" y="14313"/>
                  <a:pt x="17173" y="14313"/>
                </a:cubicBezTo>
                <a:cubicBezTo>
                  <a:pt x="10791" y="21600"/>
                  <a:pt x="10791" y="21600"/>
                  <a:pt x="10791" y="21600"/>
                </a:cubicBezTo>
                <a:cubicBezTo>
                  <a:pt x="12018" y="21340"/>
                  <a:pt x="13491" y="21080"/>
                  <a:pt x="14718" y="20299"/>
                </a:cubicBezTo>
                <a:cubicBezTo>
                  <a:pt x="17418" y="18998"/>
                  <a:pt x="19136" y="16395"/>
                  <a:pt x="19873" y="13793"/>
                </a:cubicBezTo>
                <a:moveTo>
                  <a:pt x="20118" y="11971"/>
                </a:moveTo>
                <a:cubicBezTo>
                  <a:pt x="19136" y="12752"/>
                  <a:pt x="19136" y="12752"/>
                  <a:pt x="19136" y="12752"/>
                </a:cubicBezTo>
                <a:cubicBezTo>
                  <a:pt x="20118" y="12492"/>
                  <a:pt x="20118" y="12492"/>
                  <a:pt x="20118" y="12492"/>
                </a:cubicBezTo>
                <a:cubicBezTo>
                  <a:pt x="20118" y="12231"/>
                  <a:pt x="20118" y="11971"/>
                  <a:pt x="20118" y="11971"/>
                </a:cubicBezTo>
                <a:moveTo>
                  <a:pt x="10054" y="0"/>
                </a:moveTo>
                <a:cubicBezTo>
                  <a:pt x="8582" y="0"/>
                  <a:pt x="6863" y="260"/>
                  <a:pt x="5391" y="1301"/>
                </a:cubicBezTo>
                <a:cubicBezTo>
                  <a:pt x="482" y="3904"/>
                  <a:pt x="-1482" y="10410"/>
                  <a:pt x="1218" y="15875"/>
                </a:cubicBezTo>
                <a:cubicBezTo>
                  <a:pt x="2691" y="18998"/>
                  <a:pt x="5882" y="21080"/>
                  <a:pt x="9073" y="21340"/>
                </a:cubicBezTo>
                <a:cubicBezTo>
                  <a:pt x="16436" y="13272"/>
                  <a:pt x="16436" y="13272"/>
                  <a:pt x="16436" y="13272"/>
                </a:cubicBezTo>
                <a:cubicBezTo>
                  <a:pt x="16191" y="13012"/>
                  <a:pt x="16191" y="13012"/>
                  <a:pt x="16191" y="13012"/>
                </a:cubicBezTo>
                <a:cubicBezTo>
                  <a:pt x="20118" y="10410"/>
                  <a:pt x="20118" y="10410"/>
                  <a:pt x="20118" y="10410"/>
                </a:cubicBezTo>
                <a:cubicBezTo>
                  <a:pt x="20118" y="8848"/>
                  <a:pt x="19873" y="7287"/>
                  <a:pt x="19136" y="5725"/>
                </a:cubicBezTo>
                <a:cubicBezTo>
                  <a:pt x="17173" y="2082"/>
                  <a:pt x="13736" y="0"/>
                  <a:pt x="10054" y="0"/>
                </a:cubicBezTo>
              </a:path>
            </a:pathLst>
          </a:custGeom>
          <a:solidFill>
            <a:srgbClr val="999999"/>
          </a:solidFill>
          <a:ln w="12700">
            <a:miter lim="400000"/>
          </a:ln>
        </p:spPr>
        <p:txBody>
          <a:bodyPr lIns="45719" rIns="45719"/>
          <a:lstStyle/>
          <a:p>
            <a:endParaRPr/>
          </a:p>
        </p:txBody>
      </p:sp>
      <p:sp>
        <p:nvSpPr>
          <p:cNvPr id="396" name="Freeform 223"/>
          <p:cNvSpPr/>
          <p:nvPr/>
        </p:nvSpPr>
        <p:spPr>
          <a:xfrm>
            <a:off x="1946903" y="4105178"/>
            <a:ext cx="49681" cy="473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3920" y="5023"/>
                  <a:pt x="13920" y="5023"/>
                  <a:pt x="13920" y="5023"/>
                </a:cubicBezTo>
                <a:cubicBezTo>
                  <a:pt x="14400" y="5526"/>
                  <a:pt x="14400" y="5526"/>
                  <a:pt x="14400" y="5526"/>
                </a:cubicBezTo>
                <a:cubicBezTo>
                  <a:pt x="0" y="21098"/>
                  <a:pt x="0" y="21098"/>
                  <a:pt x="0" y="21098"/>
                </a:cubicBezTo>
                <a:cubicBezTo>
                  <a:pt x="480" y="21600"/>
                  <a:pt x="1440" y="21600"/>
                  <a:pt x="1920" y="21600"/>
                </a:cubicBezTo>
                <a:cubicBezTo>
                  <a:pt x="2400" y="21600"/>
                  <a:pt x="2880" y="21600"/>
                  <a:pt x="3360" y="21600"/>
                </a:cubicBezTo>
                <a:cubicBezTo>
                  <a:pt x="15840" y="7535"/>
                  <a:pt x="15840" y="7535"/>
                  <a:pt x="15840" y="7535"/>
                </a:cubicBezTo>
                <a:cubicBezTo>
                  <a:pt x="21120" y="6530"/>
                  <a:pt x="21120" y="6530"/>
                  <a:pt x="21120" y="6530"/>
                </a:cubicBezTo>
                <a:cubicBezTo>
                  <a:pt x="21120" y="6028"/>
                  <a:pt x="21600" y="5023"/>
                  <a:pt x="21600" y="4019"/>
                </a:cubicBezTo>
                <a:cubicBezTo>
                  <a:pt x="19680" y="4521"/>
                  <a:pt x="19680" y="4521"/>
                  <a:pt x="19680" y="4521"/>
                </a:cubicBezTo>
                <a:cubicBezTo>
                  <a:pt x="21600" y="3014"/>
                  <a:pt x="21600" y="3014"/>
                  <a:pt x="21600" y="3014"/>
                </a:cubicBezTo>
                <a:cubicBezTo>
                  <a:pt x="21600" y="2009"/>
                  <a:pt x="21600" y="1005"/>
                  <a:pt x="21600" y="0"/>
                </a:cubicBezTo>
              </a:path>
            </a:pathLst>
          </a:custGeom>
          <a:solidFill>
            <a:srgbClr val="000000"/>
          </a:solidFill>
          <a:ln w="12700">
            <a:miter lim="400000"/>
          </a:ln>
        </p:spPr>
        <p:txBody>
          <a:bodyPr lIns="45719" rIns="45719"/>
          <a:lstStyle/>
          <a:p>
            <a:endParaRPr/>
          </a:p>
        </p:txBody>
      </p:sp>
      <p:sp>
        <p:nvSpPr>
          <p:cNvPr id="397" name="Freeform 224"/>
          <p:cNvSpPr/>
          <p:nvPr/>
        </p:nvSpPr>
        <p:spPr>
          <a:xfrm>
            <a:off x="2198172" y="3365236"/>
            <a:ext cx="82421" cy="82646"/>
          </a:xfrm>
          <a:custGeom>
            <a:avLst/>
            <a:gdLst/>
            <a:ahLst/>
            <a:cxnLst>
              <a:cxn ang="0">
                <a:pos x="wd2" y="hd2"/>
              </a:cxn>
              <a:cxn ang="5400000">
                <a:pos x="wd2" y="hd2"/>
              </a:cxn>
              <a:cxn ang="10800000">
                <a:pos x="wd2" y="hd2"/>
              </a:cxn>
              <a:cxn ang="16200000">
                <a:pos x="wd2" y="hd2"/>
              </a:cxn>
            </a:cxnLst>
            <a:rect l="0" t="0" r="r" b="b"/>
            <a:pathLst>
              <a:path w="19563" h="21600" extrusionOk="0">
                <a:moveTo>
                  <a:pt x="6669" y="576"/>
                </a:moveTo>
                <a:cubicBezTo>
                  <a:pt x="6148" y="864"/>
                  <a:pt x="5628" y="1152"/>
                  <a:pt x="5368" y="1440"/>
                </a:cubicBezTo>
                <a:cubicBezTo>
                  <a:pt x="1464" y="3744"/>
                  <a:pt x="-618" y="8352"/>
                  <a:pt x="163" y="12960"/>
                </a:cubicBezTo>
                <a:cubicBezTo>
                  <a:pt x="6669" y="576"/>
                  <a:pt x="6669" y="576"/>
                  <a:pt x="6669" y="576"/>
                </a:cubicBezTo>
                <a:moveTo>
                  <a:pt x="9792" y="0"/>
                </a:moveTo>
                <a:cubicBezTo>
                  <a:pt x="9271" y="0"/>
                  <a:pt x="8751" y="288"/>
                  <a:pt x="8490" y="288"/>
                </a:cubicBezTo>
                <a:cubicBezTo>
                  <a:pt x="683" y="14688"/>
                  <a:pt x="683" y="14688"/>
                  <a:pt x="683" y="14688"/>
                </a:cubicBezTo>
                <a:cubicBezTo>
                  <a:pt x="943" y="15264"/>
                  <a:pt x="943" y="15552"/>
                  <a:pt x="1204" y="15840"/>
                </a:cubicBezTo>
                <a:cubicBezTo>
                  <a:pt x="3025" y="19584"/>
                  <a:pt x="6409" y="21600"/>
                  <a:pt x="9792" y="21600"/>
                </a:cubicBezTo>
                <a:cubicBezTo>
                  <a:pt x="11353" y="21600"/>
                  <a:pt x="12915" y="21312"/>
                  <a:pt x="14216" y="20448"/>
                </a:cubicBezTo>
                <a:cubicBezTo>
                  <a:pt x="19160" y="17568"/>
                  <a:pt x="20982" y="11232"/>
                  <a:pt x="18380" y="5760"/>
                </a:cubicBezTo>
                <a:cubicBezTo>
                  <a:pt x="16558" y="2304"/>
                  <a:pt x="13175" y="0"/>
                  <a:pt x="9792" y="0"/>
                </a:cubicBezTo>
              </a:path>
            </a:pathLst>
          </a:custGeom>
          <a:solidFill>
            <a:srgbClr val="999999"/>
          </a:solidFill>
          <a:ln w="12700">
            <a:miter lim="400000"/>
          </a:ln>
        </p:spPr>
        <p:txBody>
          <a:bodyPr lIns="45719" rIns="45719"/>
          <a:lstStyle/>
          <a:p>
            <a:endParaRPr/>
          </a:p>
        </p:txBody>
      </p:sp>
      <p:sp>
        <p:nvSpPr>
          <p:cNvPr id="398" name="Freeform 232"/>
          <p:cNvSpPr/>
          <p:nvPr/>
        </p:nvSpPr>
        <p:spPr>
          <a:xfrm>
            <a:off x="2666747" y="3260304"/>
            <a:ext cx="81790" cy="82182"/>
          </a:xfrm>
          <a:custGeom>
            <a:avLst/>
            <a:gdLst/>
            <a:ahLst/>
            <a:cxnLst>
              <a:cxn ang="0">
                <a:pos x="wd2" y="hd2"/>
              </a:cxn>
              <a:cxn ang="5400000">
                <a:pos x="wd2" y="hd2"/>
              </a:cxn>
              <a:cxn ang="10800000">
                <a:pos x="wd2" y="hd2"/>
              </a:cxn>
              <a:cxn ang="16200000">
                <a:pos x="wd2" y="hd2"/>
              </a:cxn>
            </a:cxnLst>
            <a:rect l="0" t="0" r="r" b="b"/>
            <a:pathLst>
              <a:path w="18930" h="21600" extrusionOk="0">
                <a:moveTo>
                  <a:pt x="9549" y="0"/>
                </a:moveTo>
                <a:cubicBezTo>
                  <a:pt x="8024" y="0"/>
                  <a:pt x="6500" y="576"/>
                  <a:pt x="4975" y="1440"/>
                </a:cubicBezTo>
                <a:cubicBezTo>
                  <a:pt x="401" y="4032"/>
                  <a:pt x="-1378" y="10656"/>
                  <a:pt x="1163" y="15840"/>
                </a:cubicBezTo>
                <a:cubicBezTo>
                  <a:pt x="2688" y="19584"/>
                  <a:pt x="5991" y="21600"/>
                  <a:pt x="9549" y="21600"/>
                </a:cubicBezTo>
                <a:cubicBezTo>
                  <a:pt x="11074" y="21600"/>
                  <a:pt x="12598" y="21312"/>
                  <a:pt x="13869" y="20448"/>
                </a:cubicBezTo>
                <a:cubicBezTo>
                  <a:pt x="18443" y="17568"/>
                  <a:pt x="20222" y="10944"/>
                  <a:pt x="17935" y="5760"/>
                </a:cubicBezTo>
                <a:cubicBezTo>
                  <a:pt x="16156" y="2016"/>
                  <a:pt x="12853" y="0"/>
                  <a:pt x="9549" y="0"/>
                </a:cubicBezTo>
              </a:path>
            </a:pathLst>
          </a:custGeom>
          <a:solidFill>
            <a:srgbClr val="999999"/>
          </a:solidFill>
          <a:ln w="12700">
            <a:miter lim="400000"/>
          </a:ln>
        </p:spPr>
        <p:txBody>
          <a:bodyPr lIns="45719" rIns="45719"/>
          <a:lstStyle/>
          <a:p>
            <a:endParaRPr/>
          </a:p>
        </p:txBody>
      </p:sp>
      <p:sp>
        <p:nvSpPr>
          <p:cNvPr id="399" name="文本框 50"/>
          <p:cNvSpPr txBox="1"/>
          <p:nvPr/>
        </p:nvSpPr>
        <p:spPr>
          <a:xfrm>
            <a:off x="1504767" y="1143325"/>
            <a:ext cx="4410893" cy="3901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lnSpc>
                <a:spcPct val="150000"/>
              </a:lnSpc>
              <a:defRPr sz="25000">
                <a:latin typeface="微软雅黑"/>
                <a:ea typeface="微软雅黑"/>
                <a:cs typeface="微软雅黑"/>
                <a:sym typeface="微软雅黑"/>
              </a:defRPr>
            </a:lvl1pPr>
          </a:lstStyle>
          <a:p>
            <a:r>
              <a:t>3</a:t>
            </a:r>
          </a:p>
        </p:txBody>
      </p:sp>
      <p:sp>
        <p:nvSpPr>
          <p:cNvPr id="400" name="矩形 51"/>
          <p:cNvSpPr/>
          <p:nvPr/>
        </p:nvSpPr>
        <p:spPr>
          <a:xfrm>
            <a:off x="3607711" y="2948731"/>
            <a:ext cx="3031889" cy="568906"/>
          </a:xfrm>
          <a:prstGeom prst="rect">
            <a:avLst/>
          </a:prstGeom>
          <a:solidFill>
            <a:srgbClr val="FBFBFB"/>
          </a:solidFill>
          <a:ln w="12700">
            <a:miter lim="400000"/>
          </a:ln>
        </p:spPr>
        <p:txBody>
          <a:bodyPr lIns="45719" rIns="45719" anchor="ctr"/>
          <a:lstStyle/>
          <a:p>
            <a:pPr algn="ctr">
              <a:defRPr sz="3600"/>
            </a:pPr>
            <a:endParaRPr/>
          </a:p>
        </p:txBody>
      </p:sp>
      <p:sp>
        <p:nvSpPr>
          <p:cNvPr id="401" name="文本框 52"/>
          <p:cNvSpPr txBox="1"/>
          <p:nvPr/>
        </p:nvSpPr>
        <p:spPr>
          <a:xfrm>
            <a:off x="4726725" y="3631262"/>
            <a:ext cx="5768555"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30000"/>
              </a:lnSpc>
              <a:defRPr sz="2000">
                <a:solidFill>
                  <a:srgbClr val="545454"/>
                </a:solidFill>
              </a:defRPr>
            </a:lvl1pPr>
          </a:lstStyle>
          <a:p>
            <a:r>
              <a:rPr dirty="0"/>
              <a:t>Risk Management</a:t>
            </a:r>
          </a:p>
        </p:txBody>
      </p:sp>
      <p:sp>
        <p:nvSpPr>
          <p:cNvPr id="402" name="矩形 60"/>
          <p:cNvSpPr txBox="1"/>
          <p:nvPr/>
        </p:nvSpPr>
        <p:spPr>
          <a:xfrm>
            <a:off x="3638675" y="2959978"/>
            <a:ext cx="1434289"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200">
                <a:solidFill>
                  <a:srgbClr val="545454"/>
                </a:solidFill>
              </a:defRPr>
            </a:lvl1pPr>
          </a:lstStyle>
          <a:p>
            <a:r>
              <a:t>Part 03</a:t>
            </a:r>
          </a:p>
        </p:txBody>
      </p:sp>
      <p:sp>
        <p:nvSpPr>
          <p:cNvPr id="403" name="直接连接符 61"/>
          <p:cNvSpPr/>
          <p:nvPr/>
        </p:nvSpPr>
        <p:spPr>
          <a:xfrm>
            <a:off x="4778442" y="3631262"/>
            <a:ext cx="4887963" cy="1"/>
          </a:xfrm>
          <a:prstGeom prst="line">
            <a:avLst/>
          </a:prstGeom>
          <a:ln w="6350">
            <a:solidFill>
              <a:srgbClr val="545454"/>
            </a:solidFill>
            <a:prstDash val="lgDash"/>
            <a:miter/>
          </a:ln>
        </p:spPr>
        <p:txBody>
          <a:bodyPr lIns="45719" rIns="45719"/>
          <a:lstStyle/>
          <a:p>
            <a:endParaRPr/>
          </a:p>
        </p:txBody>
      </p:sp>
      <p:sp>
        <p:nvSpPr>
          <p:cNvPr id="404" name="直接连接符 113"/>
          <p:cNvSpPr/>
          <p:nvPr/>
        </p:nvSpPr>
        <p:spPr>
          <a:xfrm flipV="1">
            <a:off x="-187220" y="3866423"/>
            <a:ext cx="2424019" cy="709484"/>
          </a:xfrm>
          <a:prstGeom prst="line">
            <a:avLst/>
          </a:prstGeom>
          <a:ln w="6350">
            <a:solidFill>
              <a:srgbClr val="1A1D1A"/>
            </a:solidFill>
            <a:miter/>
          </a:ln>
        </p:spPr>
        <p:txBody>
          <a:bodyPr lIns="45719" rIns="45719"/>
          <a:lstStyle/>
          <a:p>
            <a:endParaRPr/>
          </a:p>
        </p:txBody>
      </p:sp>
      <p:sp>
        <p:nvSpPr>
          <p:cNvPr id="405" name="直接连接符 114"/>
          <p:cNvSpPr/>
          <p:nvPr/>
        </p:nvSpPr>
        <p:spPr>
          <a:xfrm flipV="1">
            <a:off x="6311729" y="1786385"/>
            <a:ext cx="4585806" cy="1342212"/>
          </a:xfrm>
          <a:prstGeom prst="line">
            <a:avLst/>
          </a:prstGeom>
          <a:ln w="6350">
            <a:solidFill>
              <a:srgbClr val="1A1D1A"/>
            </a:solidFill>
            <a:miter/>
          </a:ln>
        </p:spPr>
        <p:txBody>
          <a:bodyPr lIns="45719" rIns="45719"/>
          <a:lstStyle/>
          <a:p>
            <a:endParaRPr/>
          </a:p>
        </p:txBody>
      </p:sp>
      <p:sp>
        <p:nvSpPr>
          <p:cNvPr id="406" name="直接连接符 115"/>
          <p:cNvSpPr/>
          <p:nvPr/>
        </p:nvSpPr>
        <p:spPr>
          <a:xfrm flipV="1">
            <a:off x="1622546" y="3818082"/>
            <a:ext cx="1133651" cy="331807"/>
          </a:xfrm>
          <a:prstGeom prst="line">
            <a:avLst/>
          </a:prstGeom>
          <a:ln w="6350">
            <a:solidFill>
              <a:srgbClr val="1A1D1A"/>
            </a:solidFill>
            <a:miter/>
          </a:ln>
        </p:spPr>
        <p:txBody>
          <a:bodyPr lIns="45719" rIns="45719"/>
          <a:lstStyle/>
          <a:p>
            <a:endParaRPr/>
          </a:p>
        </p:txBody>
      </p:sp>
      <p:sp>
        <p:nvSpPr>
          <p:cNvPr id="407" name="直接连接符 117"/>
          <p:cNvSpPr/>
          <p:nvPr/>
        </p:nvSpPr>
        <p:spPr>
          <a:xfrm flipV="1">
            <a:off x="8387754" y="2629404"/>
            <a:ext cx="276606" cy="80960"/>
          </a:xfrm>
          <a:prstGeom prst="line">
            <a:avLst/>
          </a:prstGeom>
          <a:ln w="6350">
            <a:solidFill>
              <a:srgbClr val="1A1D1A"/>
            </a:solidFill>
            <a:miter/>
          </a:ln>
        </p:spPr>
        <p:txBody>
          <a:bodyPr lIns="45719" rIns="45719"/>
          <a:lstStyle/>
          <a:p>
            <a:endParaRPr/>
          </a:p>
        </p:txBody>
      </p:sp>
      <p:sp>
        <p:nvSpPr>
          <p:cNvPr id="408" name="直接连接符 122"/>
          <p:cNvSpPr/>
          <p:nvPr/>
        </p:nvSpPr>
        <p:spPr>
          <a:xfrm flipV="1">
            <a:off x="10467603" y="1202830"/>
            <a:ext cx="1956874" cy="536623"/>
          </a:xfrm>
          <a:prstGeom prst="line">
            <a:avLst/>
          </a:prstGeom>
          <a:ln w="6350">
            <a:solidFill>
              <a:srgbClr val="1A1D1A"/>
            </a:solidFill>
            <a:miter/>
          </a:ln>
        </p:spPr>
        <p:txBody>
          <a:bodyPr lIns="45719" rIns="45719"/>
          <a:lstStyle/>
          <a:p>
            <a:endParaRPr/>
          </a:p>
        </p:txBody>
      </p:sp>
      <p:sp>
        <p:nvSpPr>
          <p:cNvPr id="409" name="直接连接符 277"/>
          <p:cNvSpPr/>
          <p:nvPr/>
        </p:nvSpPr>
        <p:spPr>
          <a:xfrm flipV="1">
            <a:off x="6732134" y="2355577"/>
            <a:ext cx="358755" cy="514109"/>
          </a:xfrm>
          <a:prstGeom prst="line">
            <a:avLst/>
          </a:prstGeom>
          <a:ln w="6350">
            <a:solidFill>
              <a:srgbClr val="545454">
                <a:alpha val="44000"/>
              </a:srgbClr>
            </a:solidFill>
            <a:miter/>
          </a:ln>
        </p:spPr>
        <p:txBody>
          <a:bodyPr lIns="45719" rIns="45719"/>
          <a:lstStyle/>
          <a:p>
            <a:endParaRPr/>
          </a:p>
        </p:txBody>
      </p:sp>
      <p:sp>
        <p:nvSpPr>
          <p:cNvPr id="410" name="直接连接符 278"/>
          <p:cNvSpPr/>
          <p:nvPr/>
        </p:nvSpPr>
        <p:spPr>
          <a:xfrm flipH="1" flipV="1">
            <a:off x="7095184" y="2355577"/>
            <a:ext cx="876913" cy="280144"/>
          </a:xfrm>
          <a:prstGeom prst="line">
            <a:avLst/>
          </a:prstGeom>
          <a:ln w="6350">
            <a:solidFill>
              <a:srgbClr val="545454">
                <a:alpha val="44000"/>
              </a:srgbClr>
            </a:solidFill>
            <a:miter/>
          </a:ln>
        </p:spPr>
        <p:txBody>
          <a:bodyPr lIns="45719" rIns="45719"/>
          <a:lstStyle/>
          <a:p>
            <a:endParaRPr/>
          </a:p>
        </p:txBody>
      </p:sp>
      <p:cxnSp>
        <p:nvCxnSpPr>
          <p:cNvPr id="411" name="直接连接符 281"/>
          <p:cNvCxnSpPr>
            <a:stCxn id="374" idx="0"/>
            <a:endCxn id="386" idx="0"/>
          </p:cNvCxnSpPr>
          <p:nvPr/>
        </p:nvCxnSpPr>
        <p:spPr>
          <a:xfrm flipH="1">
            <a:off x="7985821" y="1951869"/>
            <a:ext cx="1278511" cy="710740"/>
          </a:xfrm>
          <a:prstGeom prst="straightConnector1">
            <a:avLst/>
          </a:prstGeom>
          <a:ln w="6350">
            <a:solidFill>
              <a:srgbClr val="1A1D1A">
                <a:alpha val="44000"/>
              </a:srgbClr>
            </a:solidFill>
            <a:miter/>
          </a:ln>
        </p:spPr>
      </p:cxnSp>
      <p:cxnSp>
        <p:nvCxnSpPr>
          <p:cNvPr id="412" name="直接连接符 284"/>
          <p:cNvCxnSpPr>
            <a:stCxn id="369" idx="0"/>
            <a:endCxn id="374" idx="0"/>
          </p:cNvCxnSpPr>
          <p:nvPr/>
        </p:nvCxnSpPr>
        <p:spPr>
          <a:xfrm flipH="1">
            <a:off x="9264331" y="1914725"/>
            <a:ext cx="1246332" cy="37145"/>
          </a:xfrm>
          <a:prstGeom prst="straightConnector1">
            <a:avLst/>
          </a:prstGeom>
          <a:ln w="6350">
            <a:solidFill>
              <a:srgbClr val="545454">
                <a:alpha val="44000"/>
              </a:srgbClr>
            </a:solidFill>
            <a:miter/>
          </a:ln>
        </p:spPr>
      </p:cxnSp>
      <p:sp>
        <p:nvSpPr>
          <p:cNvPr id="413" name="直接连接符 287"/>
          <p:cNvSpPr/>
          <p:nvPr/>
        </p:nvSpPr>
        <p:spPr>
          <a:xfrm flipH="1">
            <a:off x="1569463" y="4152536"/>
            <a:ext cx="792555" cy="870148"/>
          </a:xfrm>
          <a:prstGeom prst="line">
            <a:avLst/>
          </a:prstGeom>
          <a:ln w="6350">
            <a:solidFill>
              <a:srgbClr val="545454">
                <a:alpha val="43000"/>
              </a:srgbClr>
            </a:solidFill>
            <a:miter/>
          </a:ln>
        </p:spPr>
        <p:txBody>
          <a:bodyPr lIns="45719" rIns="45719"/>
          <a:lstStyle/>
          <a:p>
            <a:endParaRPr/>
          </a:p>
        </p:txBody>
      </p:sp>
      <p:sp>
        <p:nvSpPr>
          <p:cNvPr id="414" name="直接连接符 295"/>
          <p:cNvSpPr/>
          <p:nvPr/>
        </p:nvSpPr>
        <p:spPr>
          <a:xfrm flipH="1" flipV="1">
            <a:off x="1070841" y="4875287"/>
            <a:ext cx="471172" cy="147397"/>
          </a:xfrm>
          <a:prstGeom prst="line">
            <a:avLst/>
          </a:prstGeom>
          <a:ln w="6350">
            <a:solidFill>
              <a:srgbClr val="545454">
                <a:alpha val="43000"/>
              </a:srgbClr>
            </a:solidFill>
            <a:miter/>
          </a:ln>
        </p:spPr>
        <p:txBody>
          <a:bodyPr lIns="45719" rIns="45719"/>
          <a:lstStyle/>
          <a:p>
            <a:endParaRPr/>
          </a:p>
        </p:txBody>
      </p:sp>
      <p:sp>
        <p:nvSpPr>
          <p:cNvPr id="415" name="直接连接符 298"/>
          <p:cNvSpPr/>
          <p:nvPr/>
        </p:nvSpPr>
        <p:spPr>
          <a:xfrm flipH="1">
            <a:off x="1027885" y="4152536"/>
            <a:ext cx="1319332" cy="641465"/>
          </a:xfrm>
          <a:prstGeom prst="line">
            <a:avLst/>
          </a:prstGeom>
          <a:ln w="6350">
            <a:solidFill>
              <a:srgbClr val="545454">
                <a:alpha val="43000"/>
              </a:srgbClr>
            </a:solidFill>
            <a:miter/>
          </a:ln>
        </p:spPr>
        <p:txBody>
          <a:bodyPr lIns="45719" rIns="45719"/>
          <a:lstStyle/>
          <a:p>
            <a:endParaRPr/>
          </a:p>
        </p:txBody>
      </p:sp>
      <p:cxnSp>
        <p:nvCxnSpPr>
          <p:cNvPr id="416" name="直接连接符 306"/>
          <p:cNvCxnSpPr>
            <a:stCxn id="387" idx="0"/>
            <a:endCxn id="381" idx="0"/>
          </p:cNvCxnSpPr>
          <p:nvPr/>
        </p:nvCxnSpPr>
        <p:spPr>
          <a:xfrm>
            <a:off x="7274151" y="3213265"/>
            <a:ext cx="708885" cy="175608"/>
          </a:xfrm>
          <a:prstGeom prst="straightConnector1">
            <a:avLst/>
          </a:prstGeom>
          <a:ln w="6350">
            <a:solidFill>
              <a:srgbClr val="545454">
                <a:alpha val="43000"/>
              </a:srgbClr>
            </a:solidFill>
            <a:miter/>
          </a:ln>
        </p:spPr>
      </p:cxnSp>
      <p:cxnSp>
        <p:nvCxnSpPr>
          <p:cNvPr id="417" name="直接连接符 313"/>
          <p:cNvCxnSpPr>
            <a:stCxn id="387" idx="0"/>
            <a:endCxn id="370" idx="0"/>
          </p:cNvCxnSpPr>
          <p:nvPr/>
        </p:nvCxnSpPr>
        <p:spPr>
          <a:xfrm flipV="1">
            <a:off x="7274151" y="3017896"/>
            <a:ext cx="1683790" cy="195370"/>
          </a:xfrm>
          <a:prstGeom prst="straightConnector1">
            <a:avLst/>
          </a:prstGeom>
          <a:ln w="6350">
            <a:solidFill>
              <a:srgbClr val="545454">
                <a:alpha val="43000"/>
              </a:srgbClr>
            </a:solidFill>
            <a:miter/>
          </a:ln>
        </p:spPr>
      </p:cxnSp>
      <p:cxnSp>
        <p:nvCxnSpPr>
          <p:cNvPr id="418" name="直接连接符 316"/>
          <p:cNvCxnSpPr>
            <a:stCxn id="381" idx="0"/>
            <a:endCxn id="370" idx="0"/>
          </p:cNvCxnSpPr>
          <p:nvPr/>
        </p:nvCxnSpPr>
        <p:spPr>
          <a:xfrm flipV="1">
            <a:off x="7983035" y="3017896"/>
            <a:ext cx="974906" cy="370977"/>
          </a:xfrm>
          <a:prstGeom prst="straightConnector1">
            <a:avLst/>
          </a:prstGeom>
          <a:ln w="6350">
            <a:solidFill>
              <a:srgbClr val="545454">
                <a:alpha val="43000"/>
              </a:srgbClr>
            </a:solidFill>
            <a:miter/>
          </a:ln>
        </p:spPr>
      </p:cxnSp>
      <p:sp>
        <p:nvSpPr>
          <p:cNvPr id="419" name="直接连接符 321"/>
          <p:cNvSpPr/>
          <p:nvPr/>
        </p:nvSpPr>
        <p:spPr>
          <a:xfrm flipV="1">
            <a:off x="2266446" y="3297336"/>
            <a:ext cx="404334" cy="103452"/>
          </a:xfrm>
          <a:prstGeom prst="line">
            <a:avLst/>
          </a:prstGeom>
          <a:ln w="6350">
            <a:solidFill>
              <a:srgbClr val="1A1D1A"/>
            </a:solidFill>
            <a:miter/>
          </a:ln>
        </p:spPr>
        <p:txBody>
          <a:bodyPr lIns="45719" rIns="45719"/>
          <a:lstStyle/>
          <a:p>
            <a:endParaRPr/>
          </a:p>
        </p:txBody>
      </p:sp>
      <p:sp>
        <p:nvSpPr>
          <p:cNvPr id="420" name="直接连接符 324"/>
          <p:cNvSpPr/>
          <p:nvPr/>
        </p:nvSpPr>
        <p:spPr>
          <a:xfrm flipV="1">
            <a:off x="2369833" y="3338470"/>
            <a:ext cx="326202" cy="350514"/>
          </a:xfrm>
          <a:prstGeom prst="line">
            <a:avLst/>
          </a:prstGeom>
          <a:ln w="6350">
            <a:solidFill>
              <a:srgbClr val="545454">
                <a:alpha val="43000"/>
              </a:srgbClr>
            </a:solidFill>
            <a:miter/>
          </a:ln>
        </p:spPr>
        <p:txBody>
          <a:bodyPr lIns="45719" rIns="45719"/>
          <a:lstStyle/>
          <a:p>
            <a:endParaRPr/>
          </a:p>
        </p:txBody>
      </p:sp>
      <p:sp>
        <p:nvSpPr>
          <p:cNvPr id="421" name="直接连接符 327"/>
          <p:cNvSpPr/>
          <p:nvPr/>
        </p:nvSpPr>
        <p:spPr>
          <a:xfrm flipH="1" flipV="1">
            <a:off x="2254599" y="3430501"/>
            <a:ext cx="85055" cy="252407"/>
          </a:xfrm>
          <a:prstGeom prst="line">
            <a:avLst/>
          </a:prstGeom>
          <a:ln w="6350">
            <a:solidFill>
              <a:srgbClr val="545454">
                <a:alpha val="43000"/>
              </a:srgbClr>
            </a:solidFill>
            <a:miter/>
          </a:ln>
        </p:spPr>
        <p:txBody>
          <a:bodyPr lIns="45719" rIns="45719"/>
          <a:lstStyle/>
          <a:p>
            <a:endParaRPr/>
          </a:p>
        </p:txBody>
      </p:sp>
    </p:spTree>
    <p:extLst>
      <p:ext uri="{BB962C8B-B14F-4D97-AF65-F5344CB8AC3E}">
        <p14:creationId xmlns:p14="http://schemas.microsoft.com/office/powerpoint/2010/main" val="63416223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iterate>
                                    <p:tmAbs val="0"/>
                                  </p:iterate>
                                  <p:childTnLst>
                                    <p:set>
                                      <p:cBhvr>
                                        <p:cTn id="6" fill="hold"/>
                                        <p:tgtEl>
                                          <p:spTgt spid="399"/>
                                        </p:tgtEl>
                                        <p:attrNameLst>
                                          <p:attrName>style.visibility</p:attrName>
                                        </p:attrNameLst>
                                      </p:cBhvr>
                                      <p:to>
                                        <p:strVal val="visible"/>
                                      </p:to>
                                    </p:set>
                                    <p:animEffect transition="in" filter="box(out)">
                                      <p:cBhvr>
                                        <p:cTn id="7" dur="1500"/>
                                        <p:tgtEl>
                                          <p:spTgt spid="399"/>
                                        </p:tgtEl>
                                      </p:cBhvr>
                                    </p:animEffect>
                                  </p:childTnLst>
                                </p:cTn>
                              </p:par>
                            </p:childTnLst>
                          </p:cTn>
                        </p:par>
                        <p:par>
                          <p:cTn id="8" fill="hold">
                            <p:stCondLst>
                              <p:cond delay="1500"/>
                            </p:stCondLst>
                            <p:childTnLst>
                              <p:par>
                                <p:cTn id="9" presetID="22" presetClass="entr" presetSubtype="1" fill="hold" grpId="0" nodeType="afterEffect">
                                  <p:stCondLst>
                                    <p:cond delay="1250"/>
                                  </p:stCondLst>
                                  <p:iterate>
                                    <p:tmAbs val="0"/>
                                  </p:iterate>
                                  <p:childTnLst>
                                    <p:set>
                                      <p:cBhvr>
                                        <p:cTn id="10" fill="hold"/>
                                        <p:tgtEl>
                                          <p:spTgt spid="401"/>
                                        </p:tgtEl>
                                        <p:attrNameLst>
                                          <p:attrName>style.visibility</p:attrName>
                                        </p:attrNameLst>
                                      </p:cBhvr>
                                      <p:to>
                                        <p:strVal val="visible"/>
                                      </p:to>
                                    </p:set>
                                    <p:animEffect transition="in" filter="wipe(up)">
                                      <p:cBhvr>
                                        <p:cTn id="11" dur="1000"/>
                                        <p:tgtEl>
                                          <p:spTgt spid="401"/>
                                        </p:tgtEl>
                                      </p:cBhvr>
                                    </p:animEffect>
                                  </p:childTnLst>
                                </p:cTn>
                              </p:par>
                            </p:childTnLst>
                          </p:cTn>
                        </p:par>
                        <p:par>
                          <p:cTn id="12" fill="hold">
                            <p:stCondLst>
                              <p:cond delay="3750"/>
                            </p:stCondLst>
                            <p:childTnLst>
                              <p:par>
                                <p:cTn id="13" presetID="10" presetClass="entr" fill="hold" grpId="0" nodeType="afterEffect">
                                  <p:stCondLst>
                                    <p:cond delay="500"/>
                                  </p:stCondLst>
                                  <p:iterate>
                                    <p:tmAbs val="0"/>
                                  </p:iterate>
                                  <p:childTnLst>
                                    <p:set>
                                      <p:cBhvr>
                                        <p:cTn id="14" fill="hold"/>
                                        <p:tgtEl>
                                          <p:spTgt spid="402"/>
                                        </p:tgtEl>
                                        <p:attrNameLst>
                                          <p:attrName>style.visibility</p:attrName>
                                        </p:attrNameLst>
                                      </p:cBhvr>
                                      <p:to>
                                        <p:strVal val="visible"/>
                                      </p:to>
                                    </p:set>
                                    <p:animEffect transition="in" filter="fade">
                                      <p:cBhvr>
                                        <p:cTn id="15" dur="500"/>
                                        <p:tgtEl>
                                          <p:spTgt spid="402"/>
                                        </p:tgtEl>
                                      </p:cBhvr>
                                    </p:animEffect>
                                  </p:childTnLst>
                                </p:cTn>
                              </p:par>
                            </p:childTnLst>
                          </p:cTn>
                        </p:par>
                        <p:par>
                          <p:cTn id="16" fill="hold">
                            <p:stCondLst>
                              <p:cond delay="4750"/>
                            </p:stCondLst>
                            <p:childTnLst>
                              <p:par>
                                <p:cTn id="17" presetID="22" presetClass="entr" presetSubtype="8" fill="hold" grpId="0" nodeType="afterEffect">
                                  <p:stCondLst>
                                    <p:cond delay="500"/>
                                  </p:stCondLst>
                                  <p:iterate>
                                    <p:tmAbs val="0"/>
                                  </p:iterate>
                                  <p:childTnLst>
                                    <p:set>
                                      <p:cBhvr>
                                        <p:cTn id="18" fill="hold"/>
                                        <p:tgtEl>
                                          <p:spTgt spid="404"/>
                                        </p:tgtEl>
                                        <p:attrNameLst>
                                          <p:attrName>style.visibility</p:attrName>
                                        </p:attrNameLst>
                                      </p:cBhvr>
                                      <p:to>
                                        <p:strVal val="visible"/>
                                      </p:to>
                                    </p:set>
                                    <p:animEffect transition="in" filter="wipe(left)">
                                      <p:cBhvr>
                                        <p:cTn id="19" dur="500"/>
                                        <p:tgtEl>
                                          <p:spTgt spid="404"/>
                                        </p:tgtEl>
                                      </p:cBhvr>
                                    </p:animEffect>
                                  </p:childTnLst>
                                </p:cTn>
                              </p:par>
                            </p:childTnLst>
                          </p:cTn>
                        </p:par>
                        <p:par>
                          <p:cTn id="20" fill="hold">
                            <p:stCondLst>
                              <p:cond delay="5750"/>
                            </p:stCondLst>
                            <p:childTnLst>
                              <p:par>
                                <p:cTn id="21" presetID="22" presetClass="entr" presetSubtype="2" fill="hold" grpId="0" nodeType="afterEffect">
                                  <p:stCondLst>
                                    <p:cond delay="500"/>
                                  </p:stCondLst>
                                  <p:iterate>
                                    <p:tmAbs val="0"/>
                                  </p:iterate>
                                  <p:childTnLst>
                                    <p:set>
                                      <p:cBhvr>
                                        <p:cTn id="22" fill="hold"/>
                                        <p:tgtEl>
                                          <p:spTgt spid="406"/>
                                        </p:tgtEl>
                                        <p:attrNameLst>
                                          <p:attrName>style.visibility</p:attrName>
                                        </p:attrNameLst>
                                      </p:cBhvr>
                                      <p:to>
                                        <p:strVal val="visible"/>
                                      </p:to>
                                    </p:set>
                                    <p:animEffect transition="in" filter="wipe(right)">
                                      <p:cBhvr>
                                        <p:cTn id="23" dur="500"/>
                                        <p:tgtEl>
                                          <p:spTgt spid="406"/>
                                        </p:tgtEl>
                                      </p:cBhvr>
                                    </p:animEffect>
                                  </p:childTnLst>
                                </p:cTn>
                              </p:par>
                            </p:childTnLst>
                          </p:cTn>
                        </p:par>
                        <p:par>
                          <p:cTn id="24" fill="hold">
                            <p:stCondLst>
                              <p:cond delay="6750"/>
                            </p:stCondLst>
                            <p:childTnLst>
                              <p:par>
                                <p:cTn id="25" presetID="22" presetClass="entr" presetSubtype="2" fill="hold" grpId="0" nodeType="afterEffect">
                                  <p:stCondLst>
                                    <p:cond delay="500"/>
                                  </p:stCondLst>
                                  <p:iterate>
                                    <p:tmAbs val="0"/>
                                  </p:iterate>
                                  <p:childTnLst>
                                    <p:set>
                                      <p:cBhvr>
                                        <p:cTn id="26" fill="hold"/>
                                        <p:tgtEl>
                                          <p:spTgt spid="405"/>
                                        </p:tgtEl>
                                        <p:attrNameLst>
                                          <p:attrName>style.visibility</p:attrName>
                                        </p:attrNameLst>
                                      </p:cBhvr>
                                      <p:to>
                                        <p:strVal val="visible"/>
                                      </p:to>
                                    </p:set>
                                    <p:animEffect transition="in" filter="wipe(right)">
                                      <p:cBhvr>
                                        <p:cTn id="27" dur="500"/>
                                        <p:tgtEl>
                                          <p:spTgt spid="405"/>
                                        </p:tgtEl>
                                      </p:cBhvr>
                                    </p:animEffect>
                                  </p:childTnLst>
                                </p:cTn>
                              </p:par>
                            </p:childTnLst>
                          </p:cTn>
                        </p:par>
                        <p:par>
                          <p:cTn id="28" fill="hold">
                            <p:stCondLst>
                              <p:cond delay="7750"/>
                            </p:stCondLst>
                            <p:childTnLst>
                              <p:par>
                                <p:cTn id="29" presetID="22" presetClass="entr" presetSubtype="8" fill="hold" grpId="0" nodeType="afterEffect">
                                  <p:stCondLst>
                                    <p:cond delay="500"/>
                                  </p:stCondLst>
                                  <p:iterate>
                                    <p:tmAbs val="0"/>
                                  </p:iterate>
                                  <p:childTnLst>
                                    <p:set>
                                      <p:cBhvr>
                                        <p:cTn id="30" fill="hold"/>
                                        <p:tgtEl>
                                          <p:spTgt spid="408"/>
                                        </p:tgtEl>
                                        <p:attrNameLst>
                                          <p:attrName>style.visibility</p:attrName>
                                        </p:attrNameLst>
                                      </p:cBhvr>
                                      <p:to>
                                        <p:strVal val="visible"/>
                                      </p:to>
                                    </p:set>
                                    <p:animEffect transition="in" filter="wipe(left)">
                                      <p:cBhvr>
                                        <p:cTn id="31" dur="500"/>
                                        <p:tgtEl>
                                          <p:spTgt spid="408"/>
                                        </p:tgtEl>
                                      </p:cBhvr>
                                    </p:animEffect>
                                  </p:childTnLst>
                                </p:cTn>
                              </p:par>
                            </p:childTnLst>
                          </p:cTn>
                        </p:par>
                        <p:par>
                          <p:cTn id="32" fill="hold">
                            <p:stCondLst>
                              <p:cond delay="8750"/>
                            </p:stCondLst>
                            <p:childTnLst>
                              <p:par>
                                <p:cTn id="33" presetID="15" presetClass="entr" presetSubtype="0" fill="hold" grpId="0" nodeType="afterEffect">
                                  <p:stCondLst>
                                    <p:cond delay="250"/>
                                  </p:stCondLst>
                                  <p:iterate>
                                    <p:tmAbs val="0"/>
                                  </p:iterate>
                                  <p:childTnLst>
                                    <p:set>
                                      <p:cBhvr>
                                        <p:cTn id="34" fill="hold"/>
                                        <p:tgtEl>
                                          <p:spTgt spid="413"/>
                                        </p:tgtEl>
                                        <p:attrNameLst>
                                          <p:attrName>style.visibility</p:attrName>
                                        </p:attrNameLst>
                                      </p:cBhvr>
                                      <p:to>
                                        <p:strVal val="visible"/>
                                      </p:to>
                                    </p:set>
                                    <p:anim calcmode="lin" valueType="num">
                                      <p:cBhvr>
                                        <p:cTn id="35" dur="1000" fill="hold"/>
                                        <p:tgtEl>
                                          <p:spTgt spid="413"/>
                                        </p:tgtEl>
                                        <p:attrNameLst>
                                          <p:attrName>ppt_w</p:attrName>
                                        </p:attrNameLst>
                                      </p:cBhvr>
                                      <p:tavLst>
                                        <p:tav tm="0">
                                          <p:val>
                                            <p:fltVal val="0"/>
                                          </p:val>
                                        </p:tav>
                                        <p:tav tm="100000">
                                          <p:val>
                                            <p:strVal val="#ppt_w"/>
                                          </p:val>
                                        </p:tav>
                                      </p:tavLst>
                                    </p:anim>
                                    <p:anim calcmode="lin" valueType="num">
                                      <p:cBhvr>
                                        <p:cTn id="36" dur="1000" fill="hold"/>
                                        <p:tgtEl>
                                          <p:spTgt spid="413"/>
                                        </p:tgtEl>
                                        <p:attrNameLst>
                                          <p:attrName>ppt_h</p:attrName>
                                        </p:attrNameLst>
                                      </p:cBhvr>
                                      <p:tavLst>
                                        <p:tav tm="0">
                                          <p:val>
                                            <p:fltVal val="0"/>
                                          </p:val>
                                        </p:tav>
                                        <p:tav tm="100000">
                                          <p:val>
                                            <p:strVal val="#ppt_h"/>
                                          </p:val>
                                        </p:tav>
                                      </p:tavLst>
                                    </p:anim>
                                    <p:anim calcmode="lin" valueType="num">
                                      <p:cBhvr>
                                        <p:cTn id="37" dur="1000" fill="hold"/>
                                        <p:tgtEl>
                                          <p:spTgt spid="413"/>
                                        </p:tgtEl>
                                        <p:attrNameLst>
                                          <p:attrName>ppt_x</p:attrName>
                                        </p:attrNameLst>
                                      </p:cBhvr>
                                      <p:tavLst>
                                        <p:tav tm="0" fmla="#ppt_x+(cos(-2*pi*(1-$))*-#ppt_x-sin(-2*pi*(1-$))*(1-#ppt_y))*(1-$)">
                                          <p:val>
                                            <p:fltVal val="0"/>
                                          </p:val>
                                        </p:tav>
                                        <p:tav tm="100000">
                                          <p:val>
                                            <p:fltVal val="1"/>
                                          </p:val>
                                        </p:tav>
                                      </p:tavLst>
                                    </p:anim>
                                    <p:anim calcmode="lin" valueType="num">
                                      <p:cBhvr>
                                        <p:cTn id="38" dur="1000" fill="hold"/>
                                        <p:tgtEl>
                                          <p:spTgt spid="413"/>
                                        </p:tgtEl>
                                        <p:attrNameLst>
                                          <p:attrName>ppt_y</p:attrName>
                                        </p:attrNameLst>
                                      </p:cBhvr>
                                      <p:tavLst>
                                        <p:tav tm="0" fmla="#ppt_y+(sin(-2*pi*(1-$))*-#ppt_x+cos(-2*pi*(1-$))*(1-#ppt_y))*(1-$)">
                                          <p:val>
                                            <p:fltVal val="0"/>
                                          </p:val>
                                        </p:tav>
                                        <p:tav tm="100000">
                                          <p:val>
                                            <p:fltVal val="1"/>
                                          </p:val>
                                        </p:tav>
                                      </p:tavLst>
                                    </p:anim>
                                  </p:childTnLst>
                                </p:cTn>
                              </p:par>
                            </p:childTnLst>
                          </p:cTn>
                        </p:par>
                        <p:par>
                          <p:cTn id="39" fill="hold">
                            <p:stCondLst>
                              <p:cond delay="10000"/>
                            </p:stCondLst>
                            <p:childTnLst>
                              <p:par>
                                <p:cTn id="40" presetID="15" presetClass="entr" presetSubtype="0" fill="hold" grpId="0" nodeType="afterEffect">
                                  <p:stCondLst>
                                    <p:cond delay="250"/>
                                  </p:stCondLst>
                                  <p:iterate>
                                    <p:tmAbs val="0"/>
                                  </p:iterate>
                                  <p:childTnLst>
                                    <p:set>
                                      <p:cBhvr>
                                        <p:cTn id="41" fill="hold"/>
                                        <p:tgtEl>
                                          <p:spTgt spid="415"/>
                                        </p:tgtEl>
                                        <p:attrNameLst>
                                          <p:attrName>style.visibility</p:attrName>
                                        </p:attrNameLst>
                                      </p:cBhvr>
                                      <p:to>
                                        <p:strVal val="visible"/>
                                      </p:to>
                                    </p:set>
                                    <p:anim calcmode="lin" valueType="num">
                                      <p:cBhvr>
                                        <p:cTn id="42" dur="1000" fill="hold"/>
                                        <p:tgtEl>
                                          <p:spTgt spid="415"/>
                                        </p:tgtEl>
                                        <p:attrNameLst>
                                          <p:attrName>ppt_w</p:attrName>
                                        </p:attrNameLst>
                                      </p:cBhvr>
                                      <p:tavLst>
                                        <p:tav tm="0">
                                          <p:val>
                                            <p:fltVal val="0"/>
                                          </p:val>
                                        </p:tav>
                                        <p:tav tm="100000">
                                          <p:val>
                                            <p:strVal val="#ppt_w"/>
                                          </p:val>
                                        </p:tav>
                                      </p:tavLst>
                                    </p:anim>
                                    <p:anim calcmode="lin" valueType="num">
                                      <p:cBhvr>
                                        <p:cTn id="43" dur="1000" fill="hold"/>
                                        <p:tgtEl>
                                          <p:spTgt spid="415"/>
                                        </p:tgtEl>
                                        <p:attrNameLst>
                                          <p:attrName>ppt_h</p:attrName>
                                        </p:attrNameLst>
                                      </p:cBhvr>
                                      <p:tavLst>
                                        <p:tav tm="0">
                                          <p:val>
                                            <p:fltVal val="0"/>
                                          </p:val>
                                        </p:tav>
                                        <p:tav tm="100000">
                                          <p:val>
                                            <p:strVal val="#ppt_h"/>
                                          </p:val>
                                        </p:tav>
                                      </p:tavLst>
                                    </p:anim>
                                    <p:anim calcmode="lin" valueType="num">
                                      <p:cBhvr>
                                        <p:cTn id="44" dur="1000" fill="hold"/>
                                        <p:tgtEl>
                                          <p:spTgt spid="415"/>
                                        </p:tgtEl>
                                        <p:attrNameLst>
                                          <p:attrName>ppt_x</p:attrName>
                                        </p:attrNameLst>
                                      </p:cBhvr>
                                      <p:tavLst>
                                        <p:tav tm="0" fmla="#ppt_x+(cos(-2*pi*(1-$))*-#ppt_x-sin(-2*pi*(1-$))*(1-#ppt_y))*(1-$)">
                                          <p:val>
                                            <p:fltVal val="0"/>
                                          </p:val>
                                        </p:tav>
                                        <p:tav tm="100000">
                                          <p:val>
                                            <p:fltVal val="1"/>
                                          </p:val>
                                        </p:tav>
                                      </p:tavLst>
                                    </p:anim>
                                    <p:anim calcmode="lin" valueType="num">
                                      <p:cBhvr>
                                        <p:cTn id="45" dur="1000" fill="hold"/>
                                        <p:tgtEl>
                                          <p:spTgt spid="415"/>
                                        </p:tgtEl>
                                        <p:attrNameLst>
                                          <p:attrName>ppt_y</p:attrName>
                                        </p:attrNameLst>
                                      </p:cBhvr>
                                      <p:tavLst>
                                        <p:tav tm="0" fmla="#ppt_y+(sin(-2*pi*(1-$))*-#ppt_x+cos(-2*pi*(1-$))*(1-#ppt_y))*(1-$)">
                                          <p:val>
                                            <p:fltVal val="0"/>
                                          </p:val>
                                        </p:tav>
                                        <p:tav tm="100000">
                                          <p:val>
                                            <p:fltVal val="1"/>
                                          </p:val>
                                        </p:tav>
                                      </p:tavLst>
                                    </p:anim>
                                  </p:childTnLst>
                                </p:cTn>
                              </p:par>
                            </p:childTnLst>
                          </p:cTn>
                        </p:par>
                        <p:par>
                          <p:cTn id="46" fill="hold">
                            <p:stCondLst>
                              <p:cond delay="11250"/>
                            </p:stCondLst>
                            <p:childTnLst>
                              <p:par>
                                <p:cTn id="47" presetID="15" presetClass="entr" presetSubtype="0" fill="hold" grpId="0" nodeType="afterEffect">
                                  <p:stCondLst>
                                    <p:cond delay="250"/>
                                  </p:stCondLst>
                                  <p:iterate>
                                    <p:tmAbs val="0"/>
                                  </p:iterate>
                                  <p:childTnLst>
                                    <p:set>
                                      <p:cBhvr>
                                        <p:cTn id="48" fill="hold"/>
                                        <p:tgtEl>
                                          <p:spTgt spid="414"/>
                                        </p:tgtEl>
                                        <p:attrNameLst>
                                          <p:attrName>style.visibility</p:attrName>
                                        </p:attrNameLst>
                                      </p:cBhvr>
                                      <p:to>
                                        <p:strVal val="visible"/>
                                      </p:to>
                                    </p:set>
                                    <p:anim calcmode="lin" valueType="num">
                                      <p:cBhvr>
                                        <p:cTn id="49" dur="1000" fill="hold"/>
                                        <p:tgtEl>
                                          <p:spTgt spid="414"/>
                                        </p:tgtEl>
                                        <p:attrNameLst>
                                          <p:attrName>ppt_w</p:attrName>
                                        </p:attrNameLst>
                                      </p:cBhvr>
                                      <p:tavLst>
                                        <p:tav tm="0">
                                          <p:val>
                                            <p:fltVal val="0"/>
                                          </p:val>
                                        </p:tav>
                                        <p:tav tm="100000">
                                          <p:val>
                                            <p:strVal val="#ppt_w"/>
                                          </p:val>
                                        </p:tav>
                                      </p:tavLst>
                                    </p:anim>
                                    <p:anim calcmode="lin" valueType="num">
                                      <p:cBhvr>
                                        <p:cTn id="50" dur="1000" fill="hold"/>
                                        <p:tgtEl>
                                          <p:spTgt spid="414"/>
                                        </p:tgtEl>
                                        <p:attrNameLst>
                                          <p:attrName>ppt_h</p:attrName>
                                        </p:attrNameLst>
                                      </p:cBhvr>
                                      <p:tavLst>
                                        <p:tav tm="0">
                                          <p:val>
                                            <p:fltVal val="0"/>
                                          </p:val>
                                        </p:tav>
                                        <p:tav tm="100000">
                                          <p:val>
                                            <p:strVal val="#ppt_h"/>
                                          </p:val>
                                        </p:tav>
                                      </p:tavLst>
                                    </p:anim>
                                    <p:anim calcmode="lin" valueType="num">
                                      <p:cBhvr>
                                        <p:cTn id="51" dur="1000" fill="hold"/>
                                        <p:tgtEl>
                                          <p:spTgt spid="414"/>
                                        </p:tgtEl>
                                        <p:attrNameLst>
                                          <p:attrName>ppt_x</p:attrName>
                                        </p:attrNameLst>
                                      </p:cBhvr>
                                      <p:tavLst>
                                        <p:tav tm="0" fmla="#ppt_x+(cos(-2*pi*(1-$))*-#ppt_x-sin(-2*pi*(1-$))*(1-#ppt_y))*(1-$)">
                                          <p:val>
                                            <p:fltVal val="0"/>
                                          </p:val>
                                        </p:tav>
                                        <p:tav tm="100000">
                                          <p:val>
                                            <p:fltVal val="1"/>
                                          </p:val>
                                        </p:tav>
                                      </p:tavLst>
                                    </p:anim>
                                    <p:anim calcmode="lin" valueType="num">
                                      <p:cBhvr>
                                        <p:cTn id="52" dur="1000" fill="hold"/>
                                        <p:tgtEl>
                                          <p:spTgt spid="414"/>
                                        </p:tgtEl>
                                        <p:attrNameLst>
                                          <p:attrName>ppt_y</p:attrName>
                                        </p:attrNameLst>
                                      </p:cBhvr>
                                      <p:tavLst>
                                        <p:tav tm="0" fmla="#ppt_y+(sin(-2*pi*(1-$))*-#ppt_x+cos(-2*pi*(1-$))*(1-#ppt_y))*(1-$)">
                                          <p:val>
                                            <p:fltVal val="0"/>
                                          </p:val>
                                        </p:tav>
                                        <p:tav tm="100000">
                                          <p:val>
                                            <p:fltVal val="1"/>
                                          </p:val>
                                        </p:tav>
                                      </p:tavLst>
                                    </p:anim>
                                  </p:childTnLst>
                                </p:cTn>
                              </p:par>
                            </p:childTnLst>
                          </p:cTn>
                        </p:par>
                        <p:par>
                          <p:cTn id="53" fill="hold">
                            <p:stCondLst>
                              <p:cond delay="12500"/>
                            </p:stCondLst>
                            <p:childTnLst>
                              <p:par>
                                <p:cTn id="54" presetID="15" presetClass="entr" presetSubtype="0" fill="hold" grpId="0" nodeType="afterEffect">
                                  <p:stCondLst>
                                    <p:cond delay="250"/>
                                  </p:stCondLst>
                                  <p:iterate>
                                    <p:tmAbs val="0"/>
                                  </p:iterate>
                                  <p:childTnLst>
                                    <p:set>
                                      <p:cBhvr>
                                        <p:cTn id="55" fill="hold"/>
                                        <p:tgtEl>
                                          <p:spTgt spid="419"/>
                                        </p:tgtEl>
                                        <p:attrNameLst>
                                          <p:attrName>style.visibility</p:attrName>
                                        </p:attrNameLst>
                                      </p:cBhvr>
                                      <p:to>
                                        <p:strVal val="visible"/>
                                      </p:to>
                                    </p:set>
                                    <p:anim calcmode="lin" valueType="num">
                                      <p:cBhvr>
                                        <p:cTn id="56" dur="1000" fill="hold"/>
                                        <p:tgtEl>
                                          <p:spTgt spid="419"/>
                                        </p:tgtEl>
                                        <p:attrNameLst>
                                          <p:attrName>ppt_w</p:attrName>
                                        </p:attrNameLst>
                                      </p:cBhvr>
                                      <p:tavLst>
                                        <p:tav tm="0">
                                          <p:val>
                                            <p:fltVal val="0"/>
                                          </p:val>
                                        </p:tav>
                                        <p:tav tm="100000">
                                          <p:val>
                                            <p:strVal val="#ppt_w"/>
                                          </p:val>
                                        </p:tav>
                                      </p:tavLst>
                                    </p:anim>
                                    <p:anim calcmode="lin" valueType="num">
                                      <p:cBhvr>
                                        <p:cTn id="57" dur="1000" fill="hold"/>
                                        <p:tgtEl>
                                          <p:spTgt spid="419"/>
                                        </p:tgtEl>
                                        <p:attrNameLst>
                                          <p:attrName>ppt_h</p:attrName>
                                        </p:attrNameLst>
                                      </p:cBhvr>
                                      <p:tavLst>
                                        <p:tav tm="0">
                                          <p:val>
                                            <p:fltVal val="0"/>
                                          </p:val>
                                        </p:tav>
                                        <p:tav tm="100000">
                                          <p:val>
                                            <p:strVal val="#ppt_h"/>
                                          </p:val>
                                        </p:tav>
                                      </p:tavLst>
                                    </p:anim>
                                    <p:anim calcmode="lin" valueType="num">
                                      <p:cBhvr>
                                        <p:cTn id="58" dur="1000" fill="hold"/>
                                        <p:tgtEl>
                                          <p:spTgt spid="419"/>
                                        </p:tgtEl>
                                        <p:attrNameLst>
                                          <p:attrName>ppt_x</p:attrName>
                                        </p:attrNameLst>
                                      </p:cBhvr>
                                      <p:tavLst>
                                        <p:tav tm="0" fmla="#ppt_x+(cos(-2*pi*(1-$))*-#ppt_x-sin(-2*pi*(1-$))*(1-#ppt_y))*(1-$)">
                                          <p:val>
                                            <p:fltVal val="0"/>
                                          </p:val>
                                        </p:tav>
                                        <p:tav tm="100000">
                                          <p:val>
                                            <p:fltVal val="1"/>
                                          </p:val>
                                        </p:tav>
                                      </p:tavLst>
                                    </p:anim>
                                    <p:anim calcmode="lin" valueType="num">
                                      <p:cBhvr>
                                        <p:cTn id="59" dur="1000" fill="hold"/>
                                        <p:tgtEl>
                                          <p:spTgt spid="419"/>
                                        </p:tgtEl>
                                        <p:attrNameLst>
                                          <p:attrName>ppt_y</p:attrName>
                                        </p:attrNameLst>
                                      </p:cBhvr>
                                      <p:tavLst>
                                        <p:tav tm="0" fmla="#ppt_y+(sin(-2*pi*(1-$))*-#ppt_x+cos(-2*pi*(1-$))*(1-#ppt_y))*(1-$)">
                                          <p:val>
                                            <p:fltVal val="0"/>
                                          </p:val>
                                        </p:tav>
                                        <p:tav tm="100000">
                                          <p:val>
                                            <p:fltVal val="1"/>
                                          </p:val>
                                        </p:tav>
                                      </p:tavLst>
                                    </p:anim>
                                  </p:childTnLst>
                                </p:cTn>
                              </p:par>
                            </p:childTnLst>
                          </p:cTn>
                        </p:par>
                        <p:par>
                          <p:cTn id="60" fill="hold">
                            <p:stCondLst>
                              <p:cond delay="13750"/>
                            </p:stCondLst>
                            <p:childTnLst>
                              <p:par>
                                <p:cTn id="61" presetID="15" presetClass="entr" presetSubtype="0" fill="hold" grpId="0" nodeType="afterEffect">
                                  <p:stCondLst>
                                    <p:cond delay="250"/>
                                  </p:stCondLst>
                                  <p:iterate>
                                    <p:tmAbs val="0"/>
                                  </p:iterate>
                                  <p:childTnLst>
                                    <p:set>
                                      <p:cBhvr>
                                        <p:cTn id="62" fill="hold"/>
                                        <p:tgtEl>
                                          <p:spTgt spid="420"/>
                                        </p:tgtEl>
                                        <p:attrNameLst>
                                          <p:attrName>style.visibility</p:attrName>
                                        </p:attrNameLst>
                                      </p:cBhvr>
                                      <p:to>
                                        <p:strVal val="visible"/>
                                      </p:to>
                                    </p:set>
                                    <p:anim calcmode="lin" valueType="num">
                                      <p:cBhvr>
                                        <p:cTn id="63" dur="1000" fill="hold"/>
                                        <p:tgtEl>
                                          <p:spTgt spid="420"/>
                                        </p:tgtEl>
                                        <p:attrNameLst>
                                          <p:attrName>ppt_w</p:attrName>
                                        </p:attrNameLst>
                                      </p:cBhvr>
                                      <p:tavLst>
                                        <p:tav tm="0">
                                          <p:val>
                                            <p:fltVal val="0"/>
                                          </p:val>
                                        </p:tav>
                                        <p:tav tm="100000">
                                          <p:val>
                                            <p:strVal val="#ppt_w"/>
                                          </p:val>
                                        </p:tav>
                                      </p:tavLst>
                                    </p:anim>
                                    <p:anim calcmode="lin" valueType="num">
                                      <p:cBhvr>
                                        <p:cTn id="64" dur="1000" fill="hold"/>
                                        <p:tgtEl>
                                          <p:spTgt spid="420"/>
                                        </p:tgtEl>
                                        <p:attrNameLst>
                                          <p:attrName>ppt_h</p:attrName>
                                        </p:attrNameLst>
                                      </p:cBhvr>
                                      <p:tavLst>
                                        <p:tav tm="0">
                                          <p:val>
                                            <p:fltVal val="0"/>
                                          </p:val>
                                        </p:tav>
                                        <p:tav tm="100000">
                                          <p:val>
                                            <p:strVal val="#ppt_h"/>
                                          </p:val>
                                        </p:tav>
                                      </p:tavLst>
                                    </p:anim>
                                    <p:anim calcmode="lin" valueType="num">
                                      <p:cBhvr>
                                        <p:cTn id="65" dur="1000" fill="hold"/>
                                        <p:tgtEl>
                                          <p:spTgt spid="420"/>
                                        </p:tgtEl>
                                        <p:attrNameLst>
                                          <p:attrName>ppt_x</p:attrName>
                                        </p:attrNameLst>
                                      </p:cBhvr>
                                      <p:tavLst>
                                        <p:tav tm="0" fmla="#ppt_x+(cos(-2*pi*(1-$))*-#ppt_x-sin(-2*pi*(1-$))*(1-#ppt_y))*(1-$)">
                                          <p:val>
                                            <p:fltVal val="0"/>
                                          </p:val>
                                        </p:tav>
                                        <p:tav tm="100000">
                                          <p:val>
                                            <p:fltVal val="1"/>
                                          </p:val>
                                        </p:tav>
                                      </p:tavLst>
                                    </p:anim>
                                    <p:anim calcmode="lin" valueType="num">
                                      <p:cBhvr>
                                        <p:cTn id="66" dur="1000" fill="hold"/>
                                        <p:tgtEl>
                                          <p:spTgt spid="420"/>
                                        </p:tgtEl>
                                        <p:attrNameLst>
                                          <p:attrName>ppt_y</p:attrName>
                                        </p:attrNameLst>
                                      </p:cBhvr>
                                      <p:tavLst>
                                        <p:tav tm="0" fmla="#ppt_y+(sin(-2*pi*(1-$))*-#ppt_x+cos(-2*pi*(1-$))*(1-#ppt_y))*(1-$)">
                                          <p:val>
                                            <p:fltVal val="0"/>
                                          </p:val>
                                        </p:tav>
                                        <p:tav tm="100000">
                                          <p:val>
                                            <p:fltVal val="1"/>
                                          </p:val>
                                        </p:tav>
                                      </p:tavLst>
                                    </p:anim>
                                  </p:childTnLst>
                                </p:cTn>
                              </p:par>
                            </p:childTnLst>
                          </p:cTn>
                        </p:par>
                        <p:par>
                          <p:cTn id="67" fill="hold">
                            <p:stCondLst>
                              <p:cond delay="15000"/>
                            </p:stCondLst>
                            <p:childTnLst>
                              <p:par>
                                <p:cTn id="68" presetID="15" presetClass="entr" presetSubtype="0" fill="hold" grpId="0" nodeType="afterEffect">
                                  <p:stCondLst>
                                    <p:cond delay="250"/>
                                  </p:stCondLst>
                                  <p:iterate>
                                    <p:tmAbs val="0"/>
                                  </p:iterate>
                                  <p:childTnLst>
                                    <p:set>
                                      <p:cBhvr>
                                        <p:cTn id="69" fill="hold"/>
                                        <p:tgtEl>
                                          <p:spTgt spid="421"/>
                                        </p:tgtEl>
                                        <p:attrNameLst>
                                          <p:attrName>style.visibility</p:attrName>
                                        </p:attrNameLst>
                                      </p:cBhvr>
                                      <p:to>
                                        <p:strVal val="visible"/>
                                      </p:to>
                                    </p:set>
                                    <p:anim calcmode="lin" valueType="num">
                                      <p:cBhvr>
                                        <p:cTn id="70" dur="1000" fill="hold"/>
                                        <p:tgtEl>
                                          <p:spTgt spid="421"/>
                                        </p:tgtEl>
                                        <p:attrNameLst>
                                          <p:attrName>ppt_w</p:attrName>
                                        </p:attrNameLst>
                                      </p:cBhvr>
                                      <p:tavLst>
                                        <p:tav tm="0">
                                          <p:val>
                                            <p:fltVal val="0"/>
                                          </p:val>
                                        </p:tav>
                                        <p:tav tm="100000">
                                          <p:val>
                                            <p:strVal val="#ppt_w"/>
                                          </p:val>
                                        </p:tav>
                                      </p:tavLst>
                                    </p:anim>
                                    <p:anim calcmode="lin" valueType="num">
                                      <p:cBhvr>
                                        <p:cTn id="71" dur="1000" fill="hold"/>
                                        <p:tgtEl>
                                          <p:spTgt spid="421"/>
                                        </p:tgtEl>
                                        <p:attrNameLst>
                                          <p:attrName>ppt_h</p:attrName>
                                        </p:attrNameLst>
                                      </p:cBhvr>
                                      <p:tavLst>
                                        <p:tav tm="0">
                                          <p:val>
                                            <p:fltVal val="0"/>
                                          </p:val>
                                        </p:tav>
                                        <p:tav tm="100000">
                                          <p:val>
                                            <p:strVal val="#ppt_h"/>
                                          </p:val>
                                        </p:tav>
                                      </p:tavLst>
                                    </p:anim>
                                    <p:anim calcmode="lin" valueType="num">
                                      <p:cBhvr>
                                        <p:cTn id="72" dur="1000" fill="hold"/>
                                        <p:tgtEl>
                                          <p:spTgt spid="421"/>
                                        </p:tgtEl>
                                        <p:attrNameLst>
                                          <p:attrName>ppt_x</p:attrName>
                                        </p:attrNameLst>
                                      </p:cBhvr>
                                      <p:tavLst>
                                        <p:tav tm="0" fmla="#ppt_x+(cos(-2*pi*(1-$))*-#ppt_x-sin(-2*pi*(1-$))*(1-#ppt_y))*(1-$)">
                                          <p:val>
                                            <p:fltVal val="0"/>
                                          </p:val>
                                        </p:tav>
                                        <p:tav tm="100000">
                                          <p:val>
                                            <p:fltVal val="1"/>
                                          </p:val>
                                        </p:tav>
                                      </p:tavLst>
                                    </p:anim>
                                    <p:anim calcmode="lin" valueType="num">
                                      <p:cBhvr>
                                        <p:cTn id="73" dur="1000" fill="hold"/>
                                        <p:tgtEl>
                                          <p:spTgt spid="421"/>
                                        </p:tgtEl>
                                        <p:attrNameLst>
                                          <p:attrName>ppt_y</p:attrName>
                                        </p:attrNameLst>
                                      </p:cBhvr>
                                      <p:tavLst>
                                        <p:tav tm="0" fmla="#ppt_y+(sin(-2*pi*(1-$))*-#ppt_x+cos(-2*pi*(1-$))*(1-#ppt_y))*(1-$)">
                                          <p:val>
                                            <p:fltVal val="0"/>
                                          </p:val>
                                        </p:tav>
                                        <p:tav tm="100000">
                                          <p:val>
                                            <p:fltVal val="1"/>
                                          </p:val>
                                        </p:tav>
                                      </p:tavLst>
                                    </p:anim>
                                  </p:childTnLst>
                                </p:cTn>
                              </p:par>
                            </p:childTnLst>
                          </p:cTn>
                        </p:par>
                        <p:par>
                          <p:cTn id="74" fill="hold">
                            <p:stCondLst>
                              <p:cond delay="16250"/>
                            </p:stCondLst>
                            <p:childTnLst>
                              <p:par>
                                <p:cTn id="75" presetID="15" presetClass="entr" presetSubtype="0" fill="hold" grpId="0" nodeType="afterEffect">
                                  <p:stCondLst>
                                    <p:cond delay="250"/>
                                  </p:stCondLst>
                                  <p:iterate>
                                    <p:tmAbs val="0"/>
                                  </p:iterate>
                                  <p:childTnLst>
                                    <p:set>
                                      <p:cBhvr>
                                        <p:cTn id="76" fill="hold"/>
                                        <p:tgtEl>
                                          <p:spTgt spid="409"/>
                                        </p:tgtEl>
                                        <p:attrNameLst>
                                          <p:attrName>style.visibility</p:attrName>
                                        </p:attrNameLst>
                                      </p:cBhvr>
                                      <p:to>
                                        <p:strVal val="visible"/>
                                      </p:to>
                                    </p:set>
                                    <p:anim calcmode="lin" valueType="num">
                                      <p:cBhvr>
                                        <p:cTn id="77" dur="1000" fill="hold"/>
                                        <p:tgtEl>
                                          <p:spTgt spid="409"/>
                                        </p:tgtEl>
                                        <p:attrNameLst>
                                          <p:attrName>ppt_w</p:attrName>
                                        </p:attrNameLst>
                                      </p:cBhvr>
                                      <p:tavLst>
                                        <p:tav tm="0">
                                          <p:val>
                                            <p:fltVal val="0"/>
                                          </p:val>
                                        </p:tav>
                                        <p:tav tm="100000">
                                          <p:val>
                                            <p:strVal val="#ppt_w"/>
                                          </p:val>
                                        </p:tav>
                                      </p:tavLst>
                                    </p:anim>
                                    <p:anim calcmode="lin" valueType="num">
                                      <p:cBhvr>
                                        <p:cTn id="78" dur="1000" fill="hold"/>
                                        <p:tgtEl>
                                          <p:spTgt spid="409"/>
                                        </p:tgtEl>
                                        <p:attrNameLst>
                                          <p:attrName>ppt_h</p:attrName>
                                        </p:attrNameLst>
                                      </p:cBhvr>
                                      <p:tavLst>
                                        <p:tav tm="0">
                                          <p:val>
                                            <p:fltVal val="0"/>
                                          </p:val>
                                        </p:tav>
                                        <p:tav tm="100000">
                                          <p:val>
                                            <p:strVal val="#ppt_h"/>
                                          </p:val>
                                        </p:tav>
                                      </p:tavLst>
                                    </p:anim>
                                    <p:anim calcmode="lin" valueType="num">
                                      <p:cBhvr>
                                        <p:cTn id="79" dur="1000" fill="hold"/>
                                        <p:tgtEl>
                                          <p:spTgt spid="409"/>
                                        </p:tgtEl>
                                        <p:attrNameLst>
                                          <p:attrName>ppt_x</p:attrName>
                                        </p:attrNameLst>
                                      </p:cBhvr>
                                      <p:tavLst>
                                        <p:tav tm="0" fmla="#ppt_x+(cos(-2*pi*(1-$))*-#ppt_x-sin(-2*pi*(1-$))*(1-#ppt_y))*(1-$)">
                                          <p:val>
                                            <p:fltVal val="0"/>
                                          </p:val>
                                        </p:tav>
                                        <p:tav tm="100000">
                                          <p:val>
                                            <p:fltVal val="1"/>
                                          </p:val>
                                        </p:tav>
                                      </p:tavLst>
                                    </p:anim>
                                    <p:anim calcmode="lin" valueType="num">
                                      <p:cBhvr>
                                        <p:cTn id="80" dur="1000" fill="hold"/>
                                        <p:tgtEl>
                                          <p:spTgt spid="409"/>
                                        </p:tgtEl>
                                        <p:attrNameLst>
                                          <p:attrName>ppt_y</p:attrName>
                                        </p:attrNameLst>
                                      </p:cBhvr>
                                      <p:tavLst>
                                        <p:tav tm="0" fmla="#ppt_y+(sin(-2*pi*(1-$))*-#ppt_x+cos(-2*pi*(1-$))*(1-#ppt_y))*(1-$)">
                                          <p:val>
                                            <p:fltVal val="0"/>
                                          </p:val>
                                        </p:tav>
                                        <p:tav tm="100000">
                                          <p:val>
                                            <p:fltVal val="1"/>
                                          </p:val>
                                        </p:tav>
                                      </p:tavLst>
                                    </p:anim>
                                  </p:childTnLst>
                                </p:cTn>
                              </p:par>
                            </p:childTnLst>
                          </p:cTn>
                        </p:par>
                        <p:par>
                          <p:cTn id="81" fill="hold">
                            <p:stCondLst>
                              <p:cond delay="17500"/>
                            </p:stCondLst>
                            <p:childTnLst>
                              <p:par>
                                <p:cTn id="82" presetID="15" presetClass="entr" presetSubtype="0" fill="hold" grpId="0" nodeType="afterEffect">
                                  <p:stCondLst>
                                    <p:cond delay="250"/>
                                  </p:stCondLst>
                                  <p:iterate>
                                    <p:tmAbs val="0"/>
                                  </p:iterate>
                                  <p:childTnLst>
                                    <p:set>
                                      <p:cBhvr>
                                        <p:cTn id="83" fill="hold"/>
                                        <p:tgtEl>
                                          <p:spTgt spid="410"/>
                                        </p:tgtEl>
                                        <p:attrNameLst>
                                          <p:attrName>style.visibility</p:attrName>
                                        </p:attrNameLst>
                                      </p:cBhvr>
                                      <p:to>
                                        <p:strVal val="visible"/>
                                      </p:to>
                                    </p:set>
                                    <p:anim calcmode="lin" valueType="num">
                                      <p:cBhvr>
                                        <p:cTn id="84" dur="1000" fill="hold"/>
                                        <p:tgtEl>
                                          <p:spTgt spid="410"/>
                                        </p:tgtEl>
                                        <p:attrNameLst>
                                          <p:attrName>ppt_w</p:attrName>
                                        </p:attrNameLst>
                                      </p:cBhvr>
                                      <p:tavLst>
                                        <p:tav tm="0">
                                          <p:val>
                                            <p:fltVal val="0"/>
                                          </p:val>
                                        </p:tav>
                                        <p:tav tm="100000">
                                          <p:val>
                                            <p:strVal val="#ppt_w"/>
                                          </p:val>
                                        </p:tav>
                                      </p:tavLst>
                                    </p:anim>
                                    <p:anim calcmode="lin" valueType="num">
                                      <p:cBhvr>
                                        <p:cTn id="85" dur="1000" fill="hold"/>
                                        <p:tgtEl>
                                          <p:spTgt spid="410"/>
                                        </p:tgtEl>
                                        <p:attrNameLst>
                                          <p:attrName>ppt_h</p:attrName>
                                        </p:attrNameLst>
                                      </p:cBhvr>
                                      <p:tavLst>
                                        <p:tav tm="0">
                                          <p:val>
                                            <p:fltVal val="0"/>
                                          </p:val>
                                        </p:tav>
                                        <p:tav tm="100000">
                                          <p:val>
                                            <p:strVal val="#ppt_h"/>
                                          </p:val>
                                        </p:tav>
                                      </p:tavLst>
                                    </p:anim>
                                    <p:anim calcmode="lin" valueType="num">
                                      <p:cBhvr>
                                        <p:cTn id="86" dur="1000" fill="hold"/>
                                        <p:tgtEl>
                                          <p:spTgt spid="410"/>
                                        </p:tgtEl>
                                        <p:attrNameLst>
                                          <p:attrName>ppt_x</p:attrName>
                                        </p:attrNameLst>
                                      </p:cBhvr>
                                      <p:tavLst>
                                        <p:tav tm="0" fmla="#ppt_x+(cos(-2*pi*(1-$))*-#ppt_x-sin(-2*pi*(1-$))*(1-#ppt_y))*(1-$)">
                                          <p:val>
                                            <p:fltVal val="0"/>
                                          </p:val>
                                        </p:tav>
                                        <p:tav tm="100000">
                                          <p:val>
                                            <p:fltVal val="1"/>
                                          </p:val>
                                        </p:tav>
                                      </p:tavLst>
                                    </p:anim>
                                    <p:anim calcmode="lin" valueType="num">
                                      <p:cBhvr>
                                        <p:cTn id="87" dur="1000" fill="hold"/>
                                        <p:tgtEl>
                                          <p:spTgt spid="410"/>
                                        </p:tgtEl>
                                        <p:attrNameLst>
                                          <p:attrName>ppt_y</p:attrName>
                                        </p:attrNameLst>
                                      </p:cBhvr>
                                      <p:tavLst>
                                        <p:tav tm="0" fmla="#ppt_y+(sin(-2*pi*(1-$))*-#ppt_x+cos(-2*pi*(1-$))*(1-#ppt_y))*(1-$)">
                                          <p:val>
                                            <p:fltVal val="0"/>
                                          </p:val>
                                        </p:tav>
                                        <p:tav tm="100000">
                                          <p:val>
                                            <p:fltVal val="1"/>
                                          </p:val>
                                        </p:tav>
                                      </p:tavLst>
                                    </p:anim>
                                  </p:childTnLst>
                                </p:cTn>
                              </p:par>
                            </p:childTnLst>
                          </p:cTn>
                        </p:par>
                        <p:par>
                          <p:cTn id="88" fill="hold">
                            <p:stCondLst>
                              <p:cond delay="18750"/>
                            </p:stCondLst>
                            <p:childTnLst>
                              <p:par>
                                <p:cTn id="89" presetID="15" presetClass="entr" presetSubtype="0" fill="hold" grpId="0" nodeType="afterEffect">
                                  <p:stCondLst>
                                    <p:cond delay="250"/>
                                  </p:stCondLst>
                                  <p:iterate>
                                    <p:tmAbs val="0"/>
                                  </p:iterate>
                                  <p:childTnLst>
                                    <p:set>
                                      <p:cBhvr>
                                        <p:cTn id="90" fill="hold"/>
                                        <p:tgtEl>
                                          <p:spTgt spid="411"/>
                                        </p:tgtEl>
                                        <p:attrNameLst>
                                          <p:attrName>style.visibility</p:attrName>
                                        </p:attrNameLst>
                                      </p:cBhvr>
                                      <p:to>
                                        <p:strVal val="visible"/>
                                      </p:to>
                                    </p:set>
                                    <p:anim calcmode="lin" valueType="num">
                                      <p:cBhvr>
                                        <p:cTn id="91" dur="1000" fill="hold"/>
                                        <p:tgtEl>
                                          <p:spTgt spid="411"/>
                                        </p:tgtEl>
                                        <p:attrNameLst>
                                          <p:attrName>ppt_w</p:attrName>
                                        </p:attrNameLst>
                                      </p:cBhvr>
                                      <p:tavLst>
                                        <p:tav tm="0">
                                          <p:val>
                                            <p:fltVal val="0"/>
                                          </p:val>
                                        </p:tav>
                                        <p:tav tm="100000">
                                          <p:val>
                                            <p:strVal val="#ppt_w"/>
                                          </p:val>
                                        </p:tav>
                                      </p:tavLst>
                                    </p:anim>
                                    <p:anim calcmode="lin" valueType="num">
                                      <p:cBhvr>
                                        <p:cTn id="92" dur="1000" fill="hold"/>
                                        <p:tgtEl>
                                          <p:spTgt spid="411"/>
                                        </p:tgtEl>
                                        <p:attrNameLst>
                                          <p:attrName>ppt_h</p:attrName>
                                        </p:attrNameLst>
                                      </p:cBhvr>
                                      <p:tavLst>
                                        <p:tav tm="0">
                                          <p:val>
                                            <p:fltVal val="0"/>
                                          </p:val>
                                        </p:tav>
                                        <p:tav tm="100000">
                                          <p:val>
                                            <p:strVal val="#ppt_h"/>
                                          </p:val>
                                        </p:tav>
                                      </p:tavLst>
                                    </p:anim>
                                    <p:anim calcmode="lin" valueType="num">
                                      <p:cBhvr>
                                        <p:cTn id="93" dur="1000" fill="hold"/>
                                        <p:tgtEl>
                                          <p:spTgt spid="411"/>
                                        </p:tgtEl>
                                        <p:attrNameLst>
                                          <p:attrName>ppt_x</p:attrName>
                                        </p:attrNameLst>
                                      </p:cBhvr>
                                      <p:tavLst>
                                        <p:tav tm="0" fmla="#ppt_x+(cos(-2*pi*(1-$))*-#ppt_x-sin(-2*pi*(1-$))*(1-#ppt_y))*(1-$)">
                                          <p:val>
                                            <p:fltVal val="0"/>
                                          </p:val>
                                        </p:tav>
                                        <p:tav tm="100000">
                                          <p:val>
                                            <p:fltVal val="1"/>
                                          </p:val>
                                        </p:tav>
                                      </p:tavLst>
                                    </p:anim>
                                    <p:anim calcmode="lin" valueType="num">
                                      <p:cBhvr>
                                        <p:cTn id="94" dur="1000" fill="hold"/>
                                        <p:tgtEl>
                                          <p:spTgt spid="411"/>
                                        </p:tgtEl>
                                        <p:attrNameLst>
                                          <p:attrName>ppt_y</p:attrName>
                                        </p:attrNameLst>
                                      </p:cBhvr>
                                      <p:tavLst>
                                        <p:tav tm="0" fmla="#ppt_y+(sin(-2*pi*(1-$))*-#ppt_x+cos(-2*pi*(1-$))*(1-#ppt_y))*(1-$)">
                                          <p:val>
                                            <p:fltVal val="0"/>
                                          </p:val>
                                        </p:tav>
                                        <p:tav tm="100000">
                                          <p:val>
                                            <p:fltVal val="1"/>
                                          </p:val>
                                        </p:tav>
                                      </p:tavLst>
                                    </p:anim>
                                  </p:childTnLst>
                                </p:cTn>
                              </p:par>
                            </p:childTnLst>
                          </p:cTn>
                        </p:par>
                        <p:par>
                          <p:cTn id="95" fill="hold">
                            <p:stCondLst>
                              <p:cond delay="20000"/>
                            </p:stCondLst>
                            <p:childTnLst>
                              <p:par>
                                <p:cTn id="96" presetID="15" presetClass="entr" presetSubtype="0" fill="hold" grpId="0" nodeType="afterEffect">
                                  <p:stCondLst>
                                    <p:cond delay="250"/>
                                  </p:stCondLst>
                                  <p:iterate>
                                    <p:tmAbs val="0"/>
                                  </p:iterate>
                                  <p:childTnLst>
                                    <p:set>
                                      <p:cBhvr>
                                        <p:cTn id="97" fill="hold"/>
                                        <p:tgtEl>
                                          <p:spTgt spid="412"/>
                                        </p:tgtEl>
                                        <p:attrNameLst>
                                          <p:attrName>style.visibility</p:attrName>
                                        </p:attrNameLst>
                                      </p:cBhvr>
                                      <p:to>
                                        <p:strVal val="visible"/>
                                      </p:to>
                                    </p:set>
                                    <p:anim calcmode="lin" valueType="num">
                                      <p:cBhvr>
                                        <p:cTn id="98" dur="1000" fill="hold"/>
                                        <p:tgtEl>
                                          <p:spTgt spid="412"/>
                                        </p:tgtEl>
                                        <p:attrNameLst>
                                          <p:attrName>ppt_w</p:attrName>
                                        </p:attrNameLst>
                                      </p:cBhvr>
                                      <p:tavLst>
                                        <p:tav tm="0">
                                          <p:val>
                                            <p:fltVal val="0"/>
                                          </p:val>
                                        </p:tav>
                                        <p:tav tm="100000">
                                          <p:val>
                                            <p:strVal val="#ppt_w"/>
                                          </p:val>
                                        </p:tav>
                                      </p:tavLst>
                                    </p:anim>
                                    <p:anim calcmode="lin" valueType="num">
                                      <p:cBhvr>
                                        <p:cTn id="99" dur="1000" fill="hold"/>
                                        <p:tgtEl>
                                          <p:spTgt spid="412"/>
                                        </p:tgtEl>
                                        <p:attrNameLst>
                                          <p:attrName>ppt_h</p:attrName>
                                        </p:attrNameLst>
                                      </p:cBhvr>
                                      <p:tavLst>
                                        <p:tav tm="0">
                                          <p:val>
                                            <p:fltVal val="0"/>
                                          </p:val>
                                        </p:tav>
                                        <p:tav tm="100000">
                                          <p:val>
                                            <p:strVal val="#ppt_h"/>
                                          </p:val>
                                        </p:tav>
                                      </p:tavLst>
                                    </p:anim>
                                    <p:anim calcmode="lin" valueType="num">
                                      <p:cBhvr>
                                        <p:cTn id="100" dur="1000" fill="hold"/>
                                        <p:tgtEl>
                                          <p:spTgt spid="412"/>
                                        </p:tgtEl>
                                        <p:attrNameLst>
                                          <p:attrName>ppt_x</p:attrName>
                                        </p:attrNameLst>
                                      </p:cBhvr>
                                      <p:tavLst>
                                        <p:tav tm="0" fmla="#ppt_x+(cos(-2*pi*(1-$))*-#ppt_x-sin(-2*pi*(1-$))*(1-#ppt_y))*(1-$)">
                                          <p:val>
                                            <p:fltVal val="0"/>
                                          </p:val>
                                        </p:tav>
                                        <p:tav tm="100000">
                                          <p:val>
                                            <p:fltVal val="1"/>
                                          </p:val>
                                        </p:tav>
                                      </p:tavLst>
                                    </p:anim>
                                    <p:anim calcmode="lin" valueType="num">
                                      <p:cBhvr>
                                        <p:cTn id="101" dur="1000" fill="hold"/>
                                        <p:tgtEl>
                                          <p:spTgt spid="412"/>
                                        </p:tgtEl>
                                        <p:attrNameLst>
                                          <p:attrName>ppt_y</p:attrName>
                                        </p:attrNameLst>
                                      </p:cBhvr>
                                      <p:tavLst>
                                        <p:tav tm="0" fmla="#ppt_y+(sin(-2*pi*(1-$))*-#ppt_x+cos(-2*pi*(1-$))*(1-#ppt_y))*(1-$)">
                                          <p:val>
                                            <p:fltVal val="0"/>
                                          </p:val>
                                        </p:tav>
                                        <p:tav tm="100000">
                                          <p:val>
                                            <p:fltVal val="1"/>
                                          </p:val>
                                        </p:tav>
                                      </p:tavLst>
                                    </p:anim>
                                  </p:childTnLst>
                                </p:cTn>
                              </p:par>
                            </p:childTnLst>
                          </p:cTn>
                        </p:par>
                        <p:par>
                          <p:cTn id="102" fill="hold">
                            <p:stCondLst>
                              <p:cond delay="21250"/>
                            </p:stCondLst>
                            <p:childTnLst>
                              <p:par>
                                <p:cTn id="103" presetID="15" presetClass="entr" presetSubtype="0" fill="hold" grpId="0" nodeType="afterEffect">
                                  <p:stCondLst>
                                    <p:cond delay="250"/>
                                  </p:stCondLst>
                                  <p:iterate>
                                    <p:tmAbs val="0"/>
                                  </p:iterate>
                                  <p:childTnLst>
                                    <p:set>
                                      <p:cBhvr>
                                        <p:cTn id="104" fill="hold"/>
                                        <p:tgtEl>
                                          <p:spTgt spid="418"/>
                                        </p:tgtEl>
                                        <p:attrNameLst>
                                          <p:attrName>style.visibility</p:attrName>
                                        </p:attrNameLst>
                                      </p:cBhvr>
                                      <p:to>
                                        <p:strVal val="visible"/>
                                      </p:to>
                                    </p:set>
                                    <p:anim calcmode="lin" valueType="num">
                                      <p:cBhvr>
                                        <p:cTn id="105" dur="1000" fill="hold"/>
                                        <p:tgtEl>
                                          <p:spTgt spid="418"/>
                                        </p:tgtEl>
                                        <p:attrNameLst>
                                          <p:attrName>ppt_w</p:attrName>
                                        </p:attrNameLst>
                                      </p:cBhvr>
                                      <p:tavLst>
                                        <p:tav tm="0">
                                          <p:val>
                                            <p:fltVal val="0"/>
                                          </p:val>
                                        </p:tav>
                                        <p:tav tm="100000">
                                          <p:val>
                                            <p:strVal val="#ppt_w"/>
                                          </p:val>
                                        </p:tav>
                                      </p:tavLst>
                                    </p:anim>
                                    <p:anim calcmode="lin" valueType="num">
                                      <p:cBhvr>
                                        <p:cTn id="106" dur="1000" fill="hold"/>
                                        <p:tgtEl>
                                          <p:spTgt spid="418"/>
                                        </p:tgtEl>
                                        <p:attrNameLst>
                                          <p:attrName>ppt_h</p:attrName>
                                        </p:attrNameLst>
                                      </p:cBhvr>
                                      <p:tavLst>
                                        <p:tav tm="0">
                                          <p:val>
                                            <p:fltVal val="0"/>
                                          </p:val>
                                        </p:tav>
                                        <p:tav tm="100000">
                                          <p:val>
                                            <p:strVal val="#ppt_h"/>
                                          </p:val>
                                        </p:tav>
                                      </p:tavLst>
                                    </p:anim>
                                    <p:anim calcmode="lin" valueType="num">
                                      <p:cBhvr>
                                        <p:cTn id="107" dur="1000" fill="hold"/>
                                        <p:tgtEl>
                                          <p:spTgt spid="418"/>
                                        </p:tgtEl>
                                        <p:attrNameLst>
                                          <p:attrName>ppt_x</p:attrName>
                                        </p:attrNameLst>
                                      </p:cBhvr>
                                      <p:tavLst>
                                        <p:tav tm="0" fmla="#ppt_x+(cos(-2*pi*(1-$))*-#ppt_x-sin(-2*pi*(1-$))*(1-#ppt_y))*(1-$)">
                                          <p:val>
                                            <p:fltVal val="0"/>
                                          </p:val>
                                        </p:tav>
                                        <p:tav tm="100000">
                                          <p:val>
                                            <p:fltVal val="1"/>
                                          </p:val>
                                        </p:tav>
                                      </p:tavLst>
                                    </p:anim>
                                    <p:anim calcmode="lin" valueType="num">
                                      <p:cBhvr>
                                        <p:cTn id="108" dur="1000" fill="hold"/>
                                        <p:tgtEl>
                                          <p:spTgt spid="418"/>
                                        </p:tgtEl>
                                        <p:attrNameLst>
                                          <p:attrName>ppt_y</p:attrName>
                                        </p:attrNameLst>
                                      </p:cBhvr>
                                      <p:tavLst>
                                        <p:tav tm="0" fmla="#ppt_y+(sin(-2*pi*(1-$))*-#ppt_x+cos(-2*pi*(1-$))*(1-#ppt_y))*(1-$)">
                                          <p:val>
                                            <p:fltVal val="0"/>
                                          </p:val>
                                        </p:tav>
                                        <p:tav tm="100000">
                                          <p:val>
                                            <p:fltVal val="1"/>
                                          </p:val>
                                        </p:tav>
                                      </p:tavLst>
                                    </p:anim>
                                  </p:childTnLst>
                                </p:cTn>
                              </p:par>
                            </p:childTnLst>
                          </p:cTn>
                        </p:par>
                        <p:par>
                          <p:cTn id="109" fill="hold">
                            <p:stCondLst>
                              <p:cond delay="22500"/>
                            </p:stCondLst>
                            <p:childTnLst>
                              <p:par>
                                <p:cTn id="110" presetID="15" presetClass="entr" presetSubtype="0" fill="hold" grpId="0" nodeType="afterEffect">
                                  <p:stCondLst>
                                    <p:cond delay="250"/>
                                  </p:stCondLst>
                                  <p:iterate>
                                    <p:tmAbs val="0"/>
                                  </p:iterate>
                                  <p:childTnLst>
                                    <p:set>
                                      <p:cBhvr>
                                        <p:cTn id="111" fill="hold"/>
                                        <p:tgtEl>
                                          <p:spTgt spid="416"/>
                                        </p:tgtEl>
                                        <p:attrNameLst>
                                          <p:attrName>style.visibility</p:attrName>
                                        </p:attrNameLst>
                                      </p:cBhvr>
                                      <p:to>
                                        <p:strVal val="visible"/>
                                      </p:to>
                                    </p:set>
                                    <p:anim calcmode="lin" valueType="num">
                                      <p:cBhvr>
                                        <p:cTn id="112" dur="1000" fill="hold"/>
                                        <p:tgtEl>
                                          <p:spTgt spid="416"/>
                                        </p:tgtEl>
                                        <p:attrNameLst>
                                          <p:attrName>ppt_w</p:attrName>
                                        </p:attrNameLst>
                                      </p:cBhvr>
                                      <p:tavLst>
                                        <p:tav tm="0">
                                          <p:val>
                                            <p:fltVal val="0"/>
                                          </p:val>
                                        </p:tav>
                                        <p:tav tm="100000">
                                          <p:val>
                                            <p:strVal val="#ppt_w"/>
                                          </p:val>
                                        </p:tav>
                                      </p:tavLst>
                                    </p:anim>
                                    <p:anim calcmode="lin" valueType="num">
                                      <p:cBhvr>
                                        <p:cTn id="113" dur="1000" fill="hold"/>
                                        <p:tgtEl>
                                          <p:spTgt spid="416"/>
                                        </p:tgtEl>
                                        <p:attrNameLst>
                                          <p:attrName>ppt_h</p:attrName>
                                        </p:attrNameLst>
                                      </p:cBhvr>
                                      <p:tavLst>
                                        <p:tav tm="0">
                                          <p:val>
                                            <p:fltVal val="0"/>
                                          </p:val>
                                        </p:tav>
                                        <p:tav tm="100000">
                                          <p:val>
                                            <p:strVal val="#ppt_h"/>
                                          </p:val>
                                        </p:tav>
                                      </p:tavLst>
                                    </p:anim>
                                    <p:anim calcmode="lin" valueType="num">
                                      <p:cBhvr>
                                        <p:cTn id="114" dur="1000" fill="hold"/>
                                        <p:tgtEl>
                                          <p:spTgt spid="416"/>
                                        </p:tgtEl>
                                        <p:attrNameLst>
                                          <p:attrName>ppt_x</p:attrName>
                                        </p:attrNameLst>
                                      </p:cBhvr>
                                      <p:tavLst>
                                        <p:tav tm="0" fmla="#ppt_x+(cos(-2*pi*(1-$))*-#ppt_x-sin(-2*pi*(1-$))*(1-#ppt_y))*(1-$)">
                                          <p:val>
                                            <p:fltVal val="0"/>
                                          </p:val>
                                        </p:tav>
                                        <p:tav tm="100000">
                                          <p:val>
                                            <p:fltVal val="1"/>
                                          </p:val>
                                        </p:tav>
                                      </p:tavLst>
                                    </p:anim>
                                    <p:anim calcmode="lin" valueType="num">
                                      <p:cBhvr>
                                        <p:cTn id="115" dur="1000" fill="hold"/>
                                        <p:tgtEl>
                                          <p:spTgt spid="416"/>
                                        </p:tgtEl>
                                        <p:attrNameLst>
                                          <p:attrName>ppt_y</p:attrName>
                                        </p:attrNameLst>
                                      </p:cBhvr>
                                      <p:tavLst>
                                        <p:tav tm="0" fmla="#ppt_y+(sin(-2*pi*(1-$))*-#ppt_x+cos(-2*pi*(1-$))*(1-#ppt_y))*(1-$)">
                                          <p:val>
                                            <p:fltVal val="0"/>
                                          </p:val>
                                        </p:tav>
                                        <p:tav tm="100000">
                                          <p:val>
                                            <p:fltVal val="1"/>
                                          </p:val>
                                        </p:tav>
                                      </p:tavLst>
                                    </p:anim>
                                  </p:childTnLst>
                                </p:cTn>
                              </p:par>
                            </p:childTnLst>
                          </p:cTn>
                        </p:par>
                        <p:par>
                          <p:cTn id="116" fill="hold">
                            <p:stCondLst>
                              <p:cond delay="23750"/>
                            </p:stCondLst>
                            <p:childTnLst>
                              <p:par>
                                <p:cTn id="117" presetID="15" presetClass="entr" presetSubtype="0" fill="hold" grpId="0" nodeType="afterEffect">
                                  <p:stCondLst>
                                    <p:cond delay="250"/>
                                  </p:stCondLst>
                                  <p:iterate>
                                    <p:tmAbs val="0"/>
                                  </p:iterate>
                                  <p:childTnLst>
                                    <p:set>
                                      <p:cBhvr>
                                        <p:cTn id="118" fill="hold"/>
                                        <p:tgtEl>
                                          <p:spTgt spid="417"/>
                                        </p:tgtEl>
                                        <p:attrNameLst>
                                          <p:attrName>style.visibility</p:attrName>
                                        </p:attrNameLst>
                                      </p:cBhvr>
                                      <p:to>
                                        <p:strVal val="visible"/>
                                      </p:to>
                                    </p:set>
                                    <p:anim calcmode="lin" valueType="num">
                                      <p:cBhvr>
                                        <p:cTn id="119" dur="1000" fill="hold"/>
                                        <p:tgtEl>
                                          <p:spTgt spid="417"/>
                                        </p:tgtEl>
                                        <p:attrNameLst>
                                          <p:attrName>ppt_w</p:attrName>
                                        </p:attrNameLst>
                                      </p:cBhvr>
                                      <p:tavLst>
                                        <p:tav tm="0">
                                          <p:val>
                                            <p:fltVal val="0"/>
                                          </p:val>
                                        </p:tav>
                                        <p:tav tm="100000">
                                          <p:val>
                                            <p:strVal val="#ppt_w"/>
                                          </p:val>
                                        </p:tav>
                                      </p:tavLst>
                                    </p:anim>
                                    <p:anim calcmode="lin" valueType="num">
                                      <p:cBhvr>
                                        <p:cTn id="120" dur="1000" fill="hold"/>
                                        <p:tgtEl>
                                          <p:spTgt spid="417"/>
                                        </p:tgtEl>
                                        <p:attrNameLst>
                                          <p:attrName>ppt_h</p:attrName>
                                        </p:attrNameLst>
                                      </p:cBhvr>
                                      <p:tavLst>
                                        <p:tav tm="0">
                                          <p:val>
                                            <p:fltVal val="0"/>
                                          </p:val>
                                        </p:tav>
                                        <p:tav tm="100000">
                                          <p:val>
                                            <p:strVal val="#ppt_h"/>
                                          </p:val>
                                        </p:tav>
                                      </p:tavLst>
                                    </p:anim>
                                    <p:anim calcmode="lin" valueType="num">
                                      <p:cBhvr>
                                        <p:cTn id="121" dur="1000" fill="hold"/>
                                        <p:tgtEl>
                                          <p:spTgt spid="417"/>
                                        </p:tgtEl>
                                        <p:attrNameLst>
                                          <p:attrName>ppt_x</p:attrName>
                                        </p:attrNameLst>
                                      </p:cBhvr>
                                      <p:tavLst>
                                        <p:tav tm="0" fmla="#ppt_x+(cos(-2*pi*(1-$))*-#ppt_x-sin(-2*pi*(1-$))*(1-#ppt_y))*(1-$)">
                                          <p:val>
                                            <p:fltVal val="0"/>
                                          </p:val>
                                        </p:tav>
                                        <p:tav tm="100000">
                                          <p:val>
                                            <p:fltVal val="1"/>
                                          </p:val>
                                        </p:tav>
                                      </p:tavLst>
                                    </p:anim>
                                    <p:anim calcmode="lin" valueType="num">
                                      <p:cBhvr>
                                        <p:cTn id="122" dur="1000" fill="hold"/>
                                        <p:tgtEl>
                                          <p:spTgt spid="417"/>
                                        </p:tgtEl>
                                        <p:attrNameLst>
                                          <p:attrName>ppt_y</p:attrName>
                                        </p:attrNameLst>
                                      </p:cBhvr>
                                      <p:tavLst>
                                        <p:tav tm="0" fmla="#ppt_y+(sin(-2*pi*(1-$))*-#ppt_x+cos(-2*pi*(1-$))*(1-#ppt_y))*(1-$)">
                                          <p:val>
                                            <p:fltVal val="0"/>
                                          </p:val>
                                        </p:tav>
                                        <p:tav tm="100000">
                                          <p:val>
                                            <p:fltVal val="1"/>
                                          </p:val>
                                        </p:tav>
                                      </p:tavLst>
                                    </p:anim>
                                  </p:childTnLst>
                                </p:cTn>
                              </p:par>
                            </p:childTnLst>
                          </p:cTn>
                        </p:par>
                        <p:par>
                          <p:cTn id="123" fill="hold">
                            <p:stCondLst>
                              <p:cond delay="25000"/>
                            </p:stCondLst>
                            <p:childTnLst>
                              <p:par>
                                <p:cTn id="124" presetID="23" presetClass="entr" presetSubtype="16" fill="hold" grpId="0" nodeType="afterEffect">
                                  <p:stCondLst>
                                    <p:cond delay="750"/>
                                  </p:stCondLst>
                                  <p:iterate>
                                    <p:tmAbs val="0"/>
                                  </p:iterate>
                                  <p:childTnLst>
                                    <p:set>
                                      <p:cBhvr>
                                        <p:cTn id="125" fill="hold"/>
                                        <p:tgtEl>
                                          <p:spTgt spid="372"/>
                                        </p:tgtEl>
                                        <p:attrNameLst>
                                          <p:attrName>style.visibility</p:attrName>
                                        </p:attrNameLst>
                                      </p:cBhvr>
                                      <p:to>
                                        <p:strVal val="visible"/>
                                      </p:to>
                                    </p:set>
                                    <p:anim calcmode="lin" valueType="num">
                                      <p:cBhvr>
                                        <p:cTn id="126" dur="750" fill="hold"/>
                                        <p:tgtEl>
                                          <p:spTgt spid="372"/>
                                        </p:tgtEl>
                                        <p:attrNameLst>
                                          <p:attrName>ppt_w</p:attrName>
                                        </p:attrNameLst>
                                      </p:cBhvr>
                                      <p:tavLst>
                                        <p:tav tm="0">
                                          <p:val>
                                            <p:fltVal val="0"/>
                                          </p:val>
                                        </p:tav>
                                        <p:tav tm="100000">
                                          <p:val>
                                            <p:strVal val="#ppt_w"/>
                                          </p:val>
                                        </p:tav>
                                      </p:tavLst>
                                    </p:anim>
                                    <p:anim calcmode="lin" valueType="num">
                                      <p:cBhvr>
                                        <p:cTn id="127" dur="750" fill="hold"/>
                                        <p:tgtEl>
                                          <p:spTgt spid="372"/>
                                        </p:tgtEl>
                                        <p:attrNameLst>
                                          <p:attrName>ppt_h</p:attrName>
                                        </p:attrNameLst>
                                      </p:cBhvr>
                                      <p:tavLst>
                                        <p:tav tm="0">
                                          <p:val>
                                            <p:fltVal val="0"/>
                                          </p:val>
                                        </p:tav>
                                        <p:tav tm="100000">
                                          <p:val>
                                            <p:strVal val="#ppt_h"/>
                                          </p:val>
                                        </p:tav>
                                      </p:tavLst>
                                    </p:anim>
                                  </p:childTnLst>
                                </p:cTn>
                              </p:par>
                            </p:childTnLst>
                          </p:cTn>
                        </p:par>
                        <p:par>
                          <p:cTn id="128" fill="hold">
                            <p:stCondLst>
                              <p:cond delay="26500"/>
                            </p:stCondLst>
                            <p:childTnLst>
                              <p:par>
                                <p:cTn id="129" presetID="23" presetClass="entr" presetSubtype="16" fill="hold" grpId="0" nodeType="afterEffect">
                                  <p:stCondLst>
                                    <p:cond delay="750"/>
                                  </p:stCondLst>
                                  <p:iterate>
                                    <p:tmAbs val="0"/>
                                  </p:iterate>
                                  <p:childTnLst>
                                    <p:set>
                                      <p:cBhvr>
                                        <p:cTn id="130" fill="hold"/>
                                        <p:tgtEl>
                                          <p:spTgt spid="380"/>
                                        </p:tgtEl>
                                        <p:attrNameLst>
                                          <p:attrName>style.visibility</p:attrName>
                                        </p:attrNameLst>
                                      </p:cBhvr>
                                      <p:to>
                                        <p:strVal val="visible"/>
                                      </p:to>
                                    </p:set>
                                    <p:anim calcmode="lin" valueType="num">
                                      <p:cBhvr>
                                        <p:cTn id="131" dur="750" fill="hold"/>
                                        <p:tgtEl>
                                          <p:spTgt spid="380"/>
                                        </p:tgtEl>
                                        <p:attrNameLst>
                                          <p:attrName>ppt_w</p:attrName>
                                        </p:attrNameLst>
                                      </p:cBhvr>
                                      <p:tavLst>
                                        <p:tav tm="0">
                                          <p:val>
                                            <p:fltVal val="0"/>
                                          </p:val>
                                        </p:tav>
                                        <p:tav tm="100000">
                                          <p:val>
                                            <p:strVal val="#ppt_w"/>
                                          </p:val>
                                        </p:tav>
                                      </p:tavLst>
                                    </p:anim>
                                    <p:anim calcmode="lin" valueType="num">
                                      <p:cBhvr>
                                        <p:cTn id="132" dur="750" fill="hold"/>
                                        <p:tgtEl>
                                          <p:spTgt spid="380"/>
                                        </p:tgtEl>
                                        <p:attrNameLst>
                                          <p:attrName>ppt_h</p:attrName>
                                        </p:attrNameLst>
                                      </p:cBhvr>
                                      <p:tavLst>
                                        <p:tav tm="0">
                                          <p:val>
                                            <p:fltVal val="0"/>
                                          </p:val>
                                        </p:tav>
                                        <p:tav tm="100000">
                                          <p:val>
                                            <p:strVal val="#ppt_h"/>
                                          </p:val>
                                        </p:tav>
                                      </p:tavLst>
                                    </p:anim>
                                  </p:childTnLst>
                                </p:cTn>
                              </p:par>
                            </p:childTnLst>
                          </p:cTn>
                        </p:par>
                        <p:par>
                          <p:cTn id="133" fill="hold">
                            <p:stCondLst>
                              <p:cond delay="28000"/>
                            </p:stCondLst>
                            <p:childTnLst>
                              <p:par>
                                <p:cTn id="134" presetID="23" presetClass="entr" presetSubtype="16" fill="hold" grpId="0" nodeType="afterEffect">
                                  <p:stCondLst>
                                    <p:cond delay="750"/>
                                  </p:stCondLst>
                                  <p:iterate>
                                    <p:tmAbs val="0"/>
                                  </p:iterate>
                                  <p:childTnLst>
                                    <p:set>
                                      <p:cBhvr>
                                        <p:cTn id="135" fill="hold"/>
                                        <p:tgtEl>
                                          <p:spTgt spid="390"/>
                                        </p:tgtEl>
                                        <p:attrNameLst>
                                          <p:attrName>style.visibility</p:attrName>
                                        </p:attrNameLst>
                                      </p:cBhvr>
                                      <p:to>
                                        <p:strVal val="visible"/>
                                      </p:to>
                                    </p:set>
                                    <p:anim calcmode="lin" valueType="num">
                                      <p:cBhvr>
                                        <p:cTn id="136" dur="750" fill="hold"/>
                                        <p:tgtEl>
                                          <p:spTgt spid="390"/>
                                        </p:tgtEl>
                                        <p:attrNameLst>
                                          <p:attrName>ppt_w</p:attrName>
                                        </p:attrNameLst>
                                      </p:cBhvr>
                                      <p:tavLst>
                                        <p:tav tm="0">
                                          <p:val>
                                            <p:fltVal val="0"/>
                                          </p:val>
                                        </p:tav>
                                        <p:tav tm="100000">
                                          <p:val>
                                            <p:strVal val="#ppt_w"/>
                                          </p:val>
                                        </p:tav>
                                      </p:tavLst>
                                    </p:anim>
                                    <p:anim calcmode="lin" valueType="num">
                                      <p:cBhvr>
                                        <p:cTn id="137" dur="750" fill="hold"/>
                                        <p:tgtEl>
                                          <p:spTgt spid="390"/>
                                        </p:tgtEl>
                                        <p:attrNameLst>
                                          <p:attrName>ppt_h</p:attrName>
                                        </p:attrNameLst>
                                      </p:cBhvr>
                                      <p:tavLst>
                                        <p:tav tm="0">
                                          <p:val>
                                            <p:fltVal val="0"/>
                                          </p:val>
                                        </p:tav>
                                        <p:tav tm="100000">
                                          <p:val>
                                            <p:strVal val="#ppt_h"/>
                                          </p:val>
                                        </p:tav>
                                      </p:tavLst>
                                    </p:anim>
                                  </p:childTnLst>
                                </p:cTn>
                              </p:par>
                            </p:childTnLst>
                          </p:cTn>
                        </p:par>
                        <p:par>
                          <p:cTn id="138" fill="hold">
                            <p:stCondLst>
                              <p:cond delay="29500"/>
                            </p:stCondLst>
                            <p:childTnLst>
                              <p:par>
                                <p:cTn id="139" presetID="23" presetClass="entr" presetSubtype="16" fill="hold" grpId="0" nodeType="afterEffect">
                                  <p:stCondLst>
                                    <p:cond delay="750"/>
                                  </p:stCondLst>
                                  <p:iterate>
                                    <p:tmAbs val="0"/>
                                  </p:iterate>
                                  <p:childTnLst>
                                    <p:set>
                                      <p:cBhvr>
                                        <p:cTn id="140" fill="hold"/>
                                        <p:tgtEl>
                                          <p:spTgt spid="393"/>
                                        </p:tgtEl>
                                        <p:attrNameLst>
                                          <p:attrName>style.visibility</p:attrName>
                                        </p:attrNameLst>
                                      </p:cBhvr>
                                      <p:to>
                                        <p:strVal val="visible"/>
                                      </p:to>
                                    </p:set>
                                    <p:anim calcmode="lin" valueType="num">
                                      <p:cBhvr>
                                        <p:cTn id="141" dur="750" fill="hold"/>
                                        <p:tgtEl>
                                          <p:spTgt spid="393"/>
                                        </p:tgtEl>
                                        <p:attrNameLst>
                                          <p:attrName>ppt_w</p:attrName>
                                        </p:attrNameLst>
                                      </p:cBhvr>
                                      <p:tavLst>
                                        <p:tav tm="0">
                                          <p:val>
                                            <p:fltVal val="0"/>
                                          </p:val>
                                        </p:tav>
                                        <p:tav tm="100000">
                                          <p:val>
                                            <p:strVal val="#ppt_w"/>
                                          </p:val>
                                        </p:tav>
                                      </p:tavLst>
                                    </p:anim>
                                    <p:anim calcmode="lin" valueType="num">
                                      <p:cBhvr>
                                        <p:cTn id="142" dur="750" fill="hold"/>
                                        <p:tgtEl>
                                          <p:spTgt spid="393"/>
                                        </p:tgtEl>
                                        <p:attrNameLst>
                                          <p:attrName>ppt_h</p:attrName>
                                        </p:attrNameLst>
                                      </p:cBhvr>
                                      <p:tavLst>
                                        <p:tav tm="0">
                                          <p:val>
                                            <p:fltVal val="0"/>
                                          </p:val>
                                        </p:tav>
                                        <p:tav tm="100000">
                                          <p:val>
                                            <p:strVal val="#ppt_h"/>
                                          </p:val>
                                        </p:tav>
                                      </p:tavLst>
                                    </p:anim>
                                  </p:childTnLst>
                                </p:cTn>
                              </p:par>
                            </p:childTnLst>
                          </p:cTn>
                        </p:par>
                        <p:par>
                          <p:cTn id="143" fill="hold">
                            <p:stCondLst>
                              <p:cond delay="31000"/>
                            </p:stCondLst>
                            <p:childTnLst>
                              <p:par>
                                <p:cTn id="144" presetID="23" presetClass="entr" presetSubtype="16" fill="hold" grpId="0" nodeType="afterEffect">
                                  <p:stCondLst>
                                    <p:cond delay="750"/>
                                  </p:stCondLst>
                                  <p:iterate>
                                    <p:tmAbs val="0"/>
                                  </p:iterate>
                                  <p:childTnLst>
                                    <p:set>
                                      <p:cBhvr>
                                        <p:cTn id="145" fill="hold"/>
                                        <p:tgtEl>
                                          <p:spTgt spid="394"/>
                                        </p:tgtEl>
                                        <p:attrNameLst>
                                          <p:attrName>style.visibility</p:attrName>
                                        </p:attrNameLst>
                                      </p:cBhvr>
                                      <p:to>
                                        <p:strVal val="visible"/>
                                      </p:to>
                                    </p:set>
                                    <p:anim calcmode="lin" valueType="num">
                                      <p:cBhvr>
                                        <p:cTn id="146" dur="750" fill="hold"/>
                                        <p:tgtEl>
                                          <p:spTgt spid="394"/>
                                        </p:tgtEl>
                                        <p:attrNameLst>
                                          <p:attrName>ppt_w</p:attrName>
                                        </p:attrNameLst>
                                      </p:cBhvr>
                                      <p:tavLst>
                                        <p:tav tm="0">
                                          <p:val>
                                            <p:fltVal val="0"/>
                                          </p:val>
                                        </p:tav>
                                        <p:tav tm="100000">
                                          <p:val>
                                            <p:strVal val="#ppt_w"/>
                                          </p:val>
                                        </p:tav>
                                      </p:tavLst>
                                    </p:anim>
                                    <p:anim calcmode="lin" valueType="num">
                                      <p:cBhvr>
                                        <p:cTn id="147" dur="750" fill="hold"/>
                                        <p:tgtEl>
                                          <p:spTgt spid="394"/>
                                        </p:tgtEl>
                                        <p:attrNameLst>
                                          <p:attrName>ppt_h</p:attrName>
                                        </p:attrNameLst>
                                      </p:cBhvr>
                                      <p:tavLst>
                                        <p:tav tm="0">
                                          <p:val>
                                            <p:fltVal val="0"/>
                                          </p:val>
                                        </p:tav>
                                        <p:tav tm="100000">
                                          <p:val>
                                            <p:strVal val="#ppt_h"/>
                                          </p:val>
                                        </p:tav>
                                      </p:tavLst>
                                    </p:anim>
                                  </p:childTnLst>
                                </p:cTn>
                              </p:par>
                            </p:childTnLst>
                          </p:cTn>
                        </p:par>
                        <p:par>
                          <p:cTn id="148" fill="hold">
                            <p:stCondLst>
                              <p:cond delay="32500"/>
                            </p:stCondLst>
                            <p:childTnLst>
                              <p:par>
                                <p:cTn id="149" presetID="23" presetClass="entr" presetSubtype="16" fill="hold" grpId="0" nodeType="afterEffect">
                                  <p:stCondLst>
                                    <p:cond delay="750"/>
                                  </p:stCondLst>
                                  <p:iterate>
                                    <p:tmAbs val="0"/>
                                  </p:iterate>
                                  <p:childTnLst>
                                    <p:set>
                                      <p:cBhvr>
                                        <p:cTn id="150" fill="hold"/>
                                        <p:tgtEl>
                                          <p:spTgt spid="391"/>
                                        </p:tgtEl>
                                        <p:attrNameLst>
                                          <p:attrName>style.visibility</p:attrName>
                                        </p:attrNameLst>
                                      </p:cBhvr>
                                      <p:to>
                                        <p:strVal val="visible"/>
                                      </p:to>
                                    </p:set>
                                    <p:anim calcmode="lin" valueType="num">
                                      <p:cBhvr>
                                        <p:cTn id="151" dur="750" fill="hold"/>
                                        <p:tgtEl>
                                          <p:spTgt spid="391"/>
                                        </p:tgtEl>
                                        <p:attrNameLst>
                                          <p:attrName>ppt_w</p:attrName>
                                        </p:attrNameLst>
                                      </p:cBhvr>
                                      <p:tavLst>
                                        <p:tav tm="0">
                                          <p:val>
                                            <p:fltVal val="0"/>
                                          </p:val>
                                        </p:tav>
                                        <p:tav tm="100000">
                                          <p:val>
                                            <p:strVal val="#ppt_w"/>
                                          </p:val>
                                        </p:tav>
                                      </p:tavLst>
                                    </p:anim>
                                    <p:anim calcmode="lin" valueType="num">
                                      <p:cBhvr>
                                        <p:cTn id="152" dur="750" fill="hold"/>
                                        <p:tgtEl>
                                          <p:spTgt spid="391"/>
                                        </p:tgtEl>
                                        <p:attrNameLst>
                                          <p:attrName>ppt_h</p:attrName>
                                        </p:attrNameLst>
                                      </p:cBhvr>
                                      <p:tavLst>
                                        <p:tav tm="0">
                                          <p:val>
                                            <p:fltVal val="0"/>
                                          </p:val>
                                        </p:tav>
                                        <p:tav tm="100000">
                                          <p:val>
                                            <p:strVal val="#ppt_h"/>
                                          </p:val>
                                        </p:tav>
                                      </p:tavLst>
                                    </p:anim>
                                  </p:childTnLst>
                                </p:cTn>
                              </p:par>
                            </p:childTnLst>
                          </p:cTn>
                        </p:par>
                        <p:par>
                          <p:cTn id="153" fill="hold">
                            <p:stCondLst>
                              <p:cond delay="34000"/>
                            </p:stCondLst>
                            <p:childTnLst>
                              <p:par>
                                <p:cTn id="154" presetID="23" presetClass="entr" presetSubtype="16" fill="hold" grpId="0" nodeType="afterEffect">
                                  <p:stCondLst>
                                    <p:cond delay="750"/>
                                  </p:stCondLst>
                                  <p:iterate>
                                    <p:tmAbs val="0"/>
                                  </p:iterate>
                                  <p:childTnLst>
                                    <p:set>
                                      <p:cBhvr>
                                        <p:cTn id="155" fill="hold"/>
                                        <p:tgtEl>
                                          <p:spTgt spid="392"/>
                                        </p:tgtEl>
                                        <p:attrNameLst>
                                          <p:attrName>style.visibility</p:attrName>
                                        </p:attrNameLst>
                                      </p:cBhvr>
                                      <p:to>
                                        <p:strVal val="visible"/>
                                      </p:to>
                                    </p:set>
                                    <p:anim calcmode="lin" valueType="num">
                                      <p:cBhvr>
                                        <p:cTn id="156" dur="750" fill="hold"/>
                                        <p:tgtEl>
                                          <p:spTgt spid="392"/>
                                        </p:tgtEl>
                                        <p:attrNameLst>
                                          <p:attrName>ppt_w</p:attrName>
                                        </p:attrNameLst>
                                      </p:cBhvr>
                                      <p:tavLst>
                                        <p:tav tm="0">
                                          <p:val>
                                            <p:fltVal val="0"/>
                                          </p:val>
                                        </p:tav>
                                        <p:tav tm="100000">
                                          <p:val>
                                            <p:strVal val="#ppt_w"/>
                                          </p:val>
                                        </p:tav>
                                      </p:tavLst>
                                    </p:anim>
                                    <p:anim calcmode="lin" valueType="num">
                                      <p:cBhvr>
                                        <p:cTn id="157" dur="750" fill="hold"/>
                                        <p:tgtEl>
                                          <p:spTgt spid="392"/>
                                        </p:tgtEl>
                                        <p:attrNameLst>
                                          <p:attrName>ppt_h</p:attrName>
                                        </p:attrNameLst>
                                      </p:cBhvr>
                                      <p:tavLst>
                                        <p:tav tm="0">
                                          <p:val>
                                            <p:fltVal val="0"/>
                                          </p:val>
                                        </p:tav>
                                        <p:tav tm="100000">
                                          <p:val>
                                            <p:strVal val="#ppt_h"/>
                                          </p:val>
                                        </p:tav>
                                      </p:tavLst>
                                    </p:anim>
                                  </p:childTnLst>
                                </p:cTn>
                              </p:par>
                            </p:childTnLst>
                          </p:cTn>
                        </p:par>
                        <p:par>
                          <p:cTn id="158" fill="hold">
                            <p:stCondLst>
                              <p:cond delay="35500"/>
                            </p:stCondLst>
                            <p:childTnLst>
                              <p:par>
                                <p:cTn id="159" presetID="23" presetClass="entr" presetSubtype="16" fill="hold" grpId="0" nodeType="afterEffect">
                                  <p:stCondLst>
                                    <p:cond delay="750"/>
                                  </p:stCondLst>
                                  <p:iterate>
                                    <p:tmAbs val="0"/>
                                  </p:iterate>
                                  <p:childTnLst>
                                    <p:set>
                                      <p:cBhvr>
                                        <p:cTn id="160" fill="hold"/>
                                        <p:tgtEl>
                                          <p:spTgt spid="395"/>
                                        </p:tgtEl>
                                        <p:attrNameLst>
                                          <p:attrName>style.visibility</p:attrName>
                                        </p:attrNameLst>
                                      </p:cBhvr>
                                      <p:to>
                                        <p:strVal val="visible"/>
                                      </p:to>
                                    </p:set>
                                    <p:anim calcmode="lin" valueType="num">
                                      <p:cBhvr>
                                        <p:cTn id="161" dur="750" fill="hold"/>
                                        <p:tgtEl>
                                          <p:spTgt spid="395"/>
                                        </p:tgtEl>
                                        <p:attrNameLst>
                                          <p:attrName>ppt_w</p:attrName>
                                        </p:attrNameLst>
                                      </p:cBhvr>
                                      <p:tavLst>
                                        <p:tav tm="0">
                                          <p:val>
                                            <p:fltVal val="0"/>
                                          </p:val>
                                        </p:tav>
                                        <p:tav tm="100000">
                                          <p:val>
                                            <p:strVal val="#ppt_w"/>
                                          </p:val>
                                        </p:tav>
                                      </p:tavLst>
                                    </p:anim>
                                    <p:anim calcmode="lin" valueType="num">
                                      <p:cBhvr>
                                        <p:cTn id="162" dur="750" fill="hold"/>
                                        <p:tgtEl>
                                          <p:spTgt spid="395"/>
                                        </p:tgtEl>
                                        <p:attrNameLst>
                                          <p:attrName>ppt_h</p:attrName>
                                        </p:attrNameLst>
                                      </p:cBhvr>
                                      <p:tavLst>
                                        <p:tav tm="0">
                                          <p:val>
                                            <p:fltVal val="0"/>
                                          </p:val>
                                        </p:tav>
                                        <p:tav tm="100000">
                                          <p:val>
                                            <p:strVal val="#ppt_h"/>
                                          </p:val>
                                        </p:tav>
                                      </p:tavLst>
                                    </p:anim>
                                  </p:childTnLst>
                                </p:cTn>
                              </p:par>
                            </p:childTnLst>
                          </p:cTn>
                        </p:par>
                        <p:par>
                          <p:cTn id="163" fill="hold">
                            <p:stCondLst>
                              <p:cond delay="37000"/>
                            </p:stCondLst>
                            <p:childTnLst>
                              <p:par>
                                <p:cTn id="164" presetID="23" presetClass="entr" presetSubtype="16" fill="hold" grpId="0" nodeType="afterEffect">
                                  <p:stCondLst>
                                    <p:cond delay="750"/>
                                  </p:stCondLst>
                                  <p:iterate>
                                    <p:tmAbs val="0"/>
                                  </p:iterate>
                                  <p:childTnLst>
                                    <p:set>
                                      <p:cBhvr>
                                        <p:cTn id="165" fill="hold"/>
                                        <p:tgtEl>
                                          <p:spTgt spid="396"/>
                                        </p:tgtEl>
                                        <p:attrNameLst>
                                          <p:attrName>style.visibility</p:attrName>
                                        </p:attrNameLst>
                                      </p:cBhvr>
                                      <p:to>
                                        <p:strVal val="visible"/>
                                      </p:to>
                                    </p:set>
                                    <p:anim calcmode="lin" valueType="num">
                                      <p:cBhvr>
                                        <p:cTn id="166" dur="750" fill="hold"/>
                                        <p:tgtEl>
                                          <p:spTgt spid="396"/>
                                        </p:tgtEl>
                                        <p:attrNameLst>
                                          <p:attrName>ppt_w</p:attrName>
                                        </p:attrNameLst>
                                      </p:cBhvr>
                                      <p:tavLst>
                                        <p:tav tm="0">
                                          <p:val>
                                            <p:fltVal val="0"/>
                                          </p:val>
                                        </p:tav>
                                        <p:tav tm="100000">
                                          <p:val>
                                            <p:strVal val="#ppt_w"/>
                                          </p:val>
                                        </p:tav>
                                      </p:tavLst>
                                    </p:anim>
                                    <p:anim calcmode="lin" valueType="num">
                                      <p:cBhvr>
                                        <p:cTn id="167" dur="750" fill="hold"/>
                                        <p:tgtEl>
                                          <p:spTgt spid="396"/>
                                        </p:tgtEl>
                                        <p:attrNameLst>
                                          <p:attrName>ppt_h</p:attrName>
                                        </p:attrNameLst>
                                      </p:cBhvr>
                                      <p:tavLst>
                                        <p:tav tm="0">
                                          <p:val>
                                            <p:fltVal val="0"/>
                                          </p:val>
                                        </p:tav>
                                        <p:tav tm="100000">
                                          <p:val>
                                            <p:strVal val="#ppt_h"/>
                                          </p:val>
                                        </p:tav>
                                      </p:tavLst>
                                    </p:anim>
                                  </p:childTnLst>
                                </p:cTn>
                              </p:par>
                            </p:childTnLst>
                          </p:cTn>
                        </p:par>
                        <p:par>
                          <p:cTn id="168" fill="hold">
                            <p:stCondLst>
                              <p:cond delay="38500"/>
                            </p:stCondLst>
                            <p:childTnLst>
                              <p:par>
                                <p:cTn id="169" presetID="23" presetClass="entr" presetSubtype="16" fill="hold" grpId="0" nodeType="afterEffect">
                                  <p:stCondLst>
                                    <p:cond delay="750"/>
                                  </p:stCondLst>
                                  <p:iterate>
                                    <p:tmAbs val="0"/>
                                  </p:iterate>
                                  <p:childTnLst>
                                    <p:set>
                                      <p:cBhvr>
                                        <p:cTn id="170" fill="hold"/>
                                        <p:tgtEl>
                                          <p:spTgt spid="397"/>
                                        </p:tgtEl>
                                        <p:attrNameLst>
                                          <p:attrName>style.visibility</p:attrName>
                                        </p:attrNameLst>
                                      </p:cBhvr>
                                      <p:to>
                                        <p:strVal val="visible"/>
                                      </p:to>
                                    </p:set>
                                    <p:anim calcmode="lin" valueType="num">
                                      <p:cBhvr>
                                        <p:cTn id="171" dur="750" fill="hold"/>
                                        <p:tgtEl>
                                          <p:spTgt spid="397"/>
                                        </p:tgtEl>
                                        <p:attrNameLst>
                                          <p:attrName>ppt_w</p:attrName>
                                        </p:attrNameLst>
                                      </p:cBhvr>
                                      <p:tavLst>
                                        <p:tav tm="0">
                                          <p:val>
                                            <p:fltVal val="0"/>
                                          </p:val>
                                        </p:tav>
                                        <p:tav tm="100000">
                                          <p:val>
                                            <p:strVal val="#ppt_w"/>
                                          </p:val>
                                        </p:tav>
                                      </p:tavLst>
                                    </p:anim>
                                    <p:anim calcmode="lin" valueType="num">
                                      <p:cBhvr>
                                        <p:cTn id="172" dur="750" fill="hold"/>
                                        <p:tgtEl>
                                          <p:spTgt spid="397"/>
                                        </p:tgtEl>
                                        <p:attrNameLst>
                                          <p:attrName>ppt_h</p:attrName>
                                        </p:attrNameLst>
                                      </p:cBhvr>
                                      <p:tavLst>
                                        <p:tav tm="0">
                                          <p:val>
                                            <p:fltVal val="0"/>
                                          </p:val>
                                        </p:tav>
                                        <p:tav tm="100000">
                                          <p:val>
                                            <p:strVal val="#ppt_h"/>
                                          </p:val>
                                        </p:tav>
                                      </p:tavLst>
                                    </p:anim>
                                  </p:childTnLst>
                                </p:cTn>
                              </p:par>
                            </p:childTnLst>
                          </p:cTn>
                        </p:par>
                        <p:par>
                          <p:cTn id="173" fill="hold">
                            <p:stCondLst>
                              <p:cond delay="40000"/>
                            </p:stCondLst>
                            <p:childTnLst>
                              <p:par>
                                <p:cTn id="174" presetID="23" presetClass="entr" presetSubtype="16" fill="hold" grpId="0" nodeType="afterEffect">
                                  <p:stCondLst>
                                    <p:cond delay="750"/>
                                  </p:stCondLst>
                                  <p:iterate>
                                    <p:tmAbs val="0"/>
                                  </p:iterate>
                                  <p:childTnLst>
                                    <p:set>
                                      <p:cBhvr>
                                        <p:cTn id="175" fill="hold"/>
                                        <p:tgtEl>
                                          <p:spTgt spid="398"/>
                                        </p:tgtEl>
                                        <p:attrNameLst>
                                          <p:attrName>style.visibility</p:attrName>
                                        </p:attrNameLst>
                                      </p:cBhvr>
                                      <p:to>
                                        <p:strVal val="visible"/>
                                      </p:to>
                                    </p:set>
                                    <p:anim calcmode="lin" valueType="num">
                                      <p:cBhvr>
                                        <p:cTn id="176" dur="750" fill="hold"/>
                                        <p:tgtEl>
                                          <p:spTgt spid="398"/>
                                        </p:tgtEl>
                                        <p:attrNameLst>
                                          <p:attrName>ppt_w</p:attrName>
                                        </p:attrNameLst>
                                      </p:cBhvr>
                                      <p:tavLst>
                                        <p:tav tm="0">
                                          <p:val>
                                            <p:fltVal val="0"/>
                                          </p:val>
                                        </p:tav>
                                        <p:tav tm="100000">
                                          <p:val>
                                            <p:strVal val="#ppt_w"/>
                                          </p:val>
                                        </p:tav>
                                      </p:tavLst>
                                    </p:anim>
                                    <p:anim calcmode="lin" valueType="num">
                                      <p:cBhvr>
                                        <p:cTn id="177" dur="750" fill="hold"/>
                                        <p:tgtEl>
                                          <p:spTgt spid="398"/>
                                        </p:tgtEl>
                                        <p:attrNameLst>
                                          <p:attrName>ppt_h</p:attrName>
                                        </p:attrNameLst>
                                      </p:cBhvr>
                                      <p:tavLst>
                                        <p:tav tm="0">
                                          <p:val>
                                            <p:fltVal val="0"/>
                                          </p:val>
                                        </p:tav>
                                        <p:tav tm="100000">
                                          <p:val>
                                            <p:strVal val="#ppt_h"/>
                                          </p:val>
                                        </p:tav>
                                      </p:tavLst>
                                    </p:anim>
                                  </p:childTnLst>
                                </p:cTn>
                              </p:par>
                            </p:childTnLst>
                          </p:cTn>
                        </p:par>
                        <p:par>
                          <p:cTn id="178" fill="hold">
                            <p:stCondLst>
                              <p:cond delay="41500"/>
                            </p:stCondLst>
                            <p:childTnLst>
                              <p:par>
                                <p:cTn id="179" presetID="23" presetClass="entr" presetSubtype="16" fill="hold" grpId="0" nodeType="afterEffect">
                                  <p:stCondLst>
                                    <p:cond delay="750"/>
                                  </p:stCondLst>
                                  <p:iterate>
                                    <p:tmAbs val="0"/>
                                  </p:iterate>
                                  <p:childTnLst>
                                    <p:set>
                                      <p:cBhvr>
                                        <p:cTn id="180" fill="hold"/>
                                        <p:tgtEl>
                                          <p:spTgt spid="386"/>
                                        </p:tgtEl>
                                        <p:attrNameLst>
                                          <p:attrName>style.visibility</p:attrName>
                                        </p:attrNameLst>
                                      </p:cBhvr>
                                      <p:to>
                                        <p:strVal val="visible"/>
                                      </p:to>
                                    </p:set>
                                    <p:anim calcmode="lin" valueType="num">
                                      <p:cBhvr>
                                        <p:cTn id="181" dur="750" fill="hold"/>
                                        <p:tgtEl>
                                          <p:spTgt spid="386"/>
                                        </p:tgtEl>
                                        <p:attrNameLst>
                                          <p:attrName>ppt_w</p:attrName>
                                        </p:attrNameLst>
                                      </p:cBhvr>
                                      <p:tavLst>
                                        <p:tav tm="0">
                                          <p:val>
                                            <p:fltVal val="0"/>
                                          </p:val>
                                        </p:tav>
                                        <p:tav tm="100000">
                                          <p:val>
                                            <p:strVal val="#ppt_w"/>
                                          </p:val>
                                        </p:tav>
                                      </p:tavLst>
                                    </p:anim>
                                    <p:anim calcmode="lin" valueType="num">
                                      <p:cBhvr>
                                        <p:cTn id="182" dur="750" fill="hold"/>
                                        <p:tgtEl>
                                          <p:spTgt spid="386"/>
                                        </p:tgtEl>
                                        <p:attrNameLst>
                                          <p:attrName>ppt_h</p:attrName>
                                        </p:attrNameLst>
                                      </p:cBhvr>
                                      <p:tavLst>
                                        <p:tav tm="0">
                                          <p:val>
                                            <p:fltVal val="0"/>
                                          </p:val>
                                        </p:tav>
                                        <p:tav tm="100000">
                                          <p:val>
                                            <p:strVal val="#ppt_h"/>
                                          </p:val>
                                        </p:tav>
                                      </p:tavLst>
                                    </p:anim>
                                  </p:childTnLst>
                                </p:cTn>
                              </p:par>
                            </p:childTnLst>
                          </p:cTn>
                        </p:par>
                        <p:par>
                          <p:cTn id="183" fill="hold">
                            <p:stCondLst>
                              <p:cond delay="43000"/>
                            </p:stCondLst>
                            <p:childTnLst>
                              <p:par>
                                <p:cTn id="184" presetID="23" presetClass="entr" presetSubtype="16" fill="hold" grpId="0" nodeType="afterEffect">
                                  <p:stCondLst>
                                    <p:cond delay="750"/>
                                  </p:stCondLst>
                                  <p:iterate>
                                    <p:tmAbs val="0"/>
                                  </p:iterate>
                                  <p:childTnLst>
                                    <p:set>
                                      <p:cBhvr>
                                        <p:cTn id="185" fill="hold"/>
                                        <p:tgtEl>
                                          <p:spTgt spid="389"/>
                                        </p:tgtEl>
                                        <p:attrNameLst>
                                          <p:attrName>style.visibility</p:attrName>
                                        </p:attrNameLst>
                                      </p:cBhvr>
                                      <p:to>
                                        <p:strVal val="visible"/>
                                      </p:to>
                                    </p:set>
                                    <p:anim calcmode="lin" valueType="num">
                                      <p:cBhvr>
                                        <p:cTn id="186" dur="750" fill="hold"/>
                                        <p:tgtEl>
                                          <p:spTgt spid="389"/>
                                        </p:tgtEl>
                                        <p:attrNameLst>
                                          <p:attrName>ppt_w</p:attrName>
                                        </p:attrNameLst>
                                      </p:cBhvr>
                                      <p:tavLst>
                                        <p:tav tm="0">
                                          <p:val>
                                            <p:fltVal val="0"/>
                                          </p:val>
                                        </p:tav>
                                        <p:tav tm="100000">
                                          <p:val>
                                            <p:strVal val="#ppt_w"/>
                                          </p:val>
                                        </p:tav>
                                      </p:tavLst>
                                    </p:anim>
                                    <p:anim calcmode="lin" valueType="num">
                                      <p:cBhvr>
                                        <p:cTn id="187" dur="750" fill="hold"/>
                                        <p:tgtEl>
                                          <p:spTgt spid="389"/>
                                        </p:tgtEl>
                                        <p:attrNameLst>
                                          <p:attrName>ppt_h</p:attrName>
                                        </p:attrNameLst>
                                      </p:cBhvr>
                                      <p:tavLst>
                                        <p:tav tm="0">
                                          <p:val>
                                            <p:fltVal val="0"/>
                                          </p:val>
                                        </p:tav>
                                        <p:tav tm="100000">
                                          <p:val>
                                            <p:strVal val="#ppt_h"/>
                                          </p:val>
                                        </p:tav>
                                      </p:tavLst>
                                    </p:anim>
                                  </p:childTnLst>
                                </p:cTn>
                              </p:par>
                            </p:childTnLst>
                          </p:cTn>
                        </p:par>
                        <p:par>
                          <p:cTn id="188" fill="hold">
                            <p:stCondLst>
                              <p:cond delay="44500"/>
                            </p:stCondLst>
                            <p:childTnLst>
                              <p:par>
                                <p:cTn id="189" presetID="23" presetClass="entr" presetSubtype="16" fill="hold" grpId="0" nodeType="afterEffect">
                                  <p:stCondLst>
                                    <p:cond delay="750"/>
                                  </p:stCondLst>
                                  <p:iterate>
                                    <p:tmAbs val="0"/>
                                  </p:iterate>
                                  <p:childTnLst>
                                    <p:set>
                                      <p:cBhvr>
                                        <p:cTn id="190" fill="hold"/>
                                        <p:tgtEl>
                                          <p:spTgt spid="371"/>
                                        </p:tgtEl>
                                        <p:attrNameLst>
                                          <p:attrName>style.visibility</p:attrName>
                                        </p:attrNameLst>
                                      </p:cBhvr>
                                      <p:to>
                                        <p:strVal val="visible"/>
                                      </p:to>
                                    </p:set>
                                    <p:anim calcmode="lin" valueType="num">
                                      <p:cBhvr>
                                        <p:cTn id="191" dur="750" fill="hold"/>
                                        <p:tgtEl>
                                          <p:spTgt spid="371"/>
                                        </p:tgtEl>
                                        <p:attrNameLst>
                                          <p:attrName>ppt_w</p:attrName>
                                        </p:attrNameLst>
                                      </p:cBhvr>
                                      <p:tavLst>
                                        <p:tav tm="0">
                                          <p:val>
                                            <p:fltVal val="0"/>
                                          </p:val>
                                        </p:tav>
                                        <p:tav tm="100000">
                                          <p:val>
                                            <p:strVal val="#ppt_w"/>
                                          </p:val>
                                        </p:tav>
                                      </p:tavLst>
                                    </p:anim>
                                    <p:anim calcmode="lin" valueType="num">
                                      <p:cBhvr>
                                        <p:cTn id="192" dur="750" fill="hold"/>
                                        <p:tgtEl>
                                          <p:spTgt spid="371"/>
                                        </p:tgtEl>
                                        <p:attrNameLst>
                                          <p:attrName>ppt_h</p:attrName>
                                        </p:attrNameLst>
                                      </p:cBhvr>
                                      <p:tavLst>
                                        <p:tav tm="0">
                                          <p:val>
                                            <p:fltVal val="0"/>
                                          </p:val>
                                        </p:tav>
                                        <p:tav tm="100000">
                                          <p:val>
                                            <p:strVal val="#ppt_h"/>
                                          </p:val>
                                        </p:tav>
                                      </p:tavLst>
                                    </p:anim>
                                  </p:childTnLst>
                                </p:cTn>
                              </p:par>
                            </p:childTnLst>
                          </p:cTn>
                        </p:par>
                        <p:par>
                          <p:cTn id="193" fill="hold">
                            <p:stCondLst>
                              <p:cond delay="46000"/>
                            </p:stCondLst>
                            <p:childTnLst>
                              <p:par>
                                <p:cTn id="194" presetID="23" presetClass="entr" presetSubtype="16" fill="hold" grpId="0" nodeType="afterEffect">
                                  <p:stCondLst>
                                    <p:cond delay="750"/>
                                  </p:stCondLst>
                                  <p:iterate>
                                    <p:tmAbs val="0"/>
                                  </p:iterate>
                                  <p:childTnLst>
                                    <p:set>
                                      <p:cBhvr>
                                        <p:cTn id="195" fill="hold"/>
                                        <p:tgtEl>
                                          <p:spTgt spid="381"/>
                                        </p:tgtEl>
                                        <p:attrNameLst>
                                          <p:attrName>style.visibility</p:attrName>
                                        </p:attrNameLst>
                                      </p:cBhvr>
                                      <p:to>
                                        <p:strVal val="visible"/>
                                      </p:to>
                                    </p:set>
                                    <p:anim calcmode="lin" valueType="num">
                                      <p:cBhvr>
                                        <p:cTn id="196" dur="750" fill="hold"/>
                                        <p:tgtEl>
                                          <p:spTgt spid="381"/>
                                        </p:tgtEl>
                                        <p:attrNameLst>
                                          <p:attrName>ppt_w</p:attrName>
                                        </p:attrNameLst>
                                      </p:cBhvr>
                                      <p:tavLst>
                                        <p:tav tm="0">
                                          <p:val>
                                            <p:fltVal val="0"/>
                                          </p:val>
                                        </p:tav>
                                        <p:tav tm="100000">
                                          <p:val>
                                            <p:strVal val="#ppt_w"/>
                                          </p:val>
                                        </p:tav>
                                      </p:tavLst>
                                    </p:anim>
                                    <p:anim calcmode="lin" valueType="num">
                                      <p:cBhvr>
                                        <p:cTn id="197" dur="750" fill="hold"/>
                                        <p:tgtEl>
                                          <p:spTgt spid="381"/>
                                        </p:tgtEl>
                                        <p:attrNameLst>
                                          <p:attrName>ppt_h</p:attrName>
                                        </p:attrNameLst>
                                      </p:cBhvr>
                                      <p:tavLst>
                                        <p:tav tm="0">
                                          <p:val>
                                            <p:fltVal val="0"/>
                                          </p:val>
                                        </p:tav>
                                        <p:tav tm="100000">
                                          <p:val>
                                            <p:strVal val="#ppt_h"/>
                                          </p:val>
                                        </p:tav>
                                      </p:tavLst>
                                    </p:anim>
                                  </p:childTnLst>
                                </p:cTn>
                              </p:par>
                            </p:childTnLst>
                          </p:cTn>
                        </p:par>
                        <p:par>
                          <p:cTn id="198" fill="hold">
                            <p:stCondLst>
                              <p:cond delay="47500"/>
                            </p:stCondLst>
                            <p:childTnLst>
                              <p:par>
                                <p:cTn id="199" presetID="23" presetClass="entr" presetSubtype="16" fill="hold" grpId="0" nodeType="afterEffect">
                                  <p:stCondLst>
                                    <p:cond delay="750"/>
                                  </p:stCondLst>
                                  <p:iterate>
                                    <p:tmAbs val="0"/>
                                  </p:iterate>
                                  <p:childTnLst>
                                    <p:set>
                                      <p:cBhvr>
                                        <p:cTn id="200" fill="hold"/>
                                        <p:tgtEl>
                                          <p:spTgt spid="375"/>
                                        </p:tgtEl>
                                        <p:attrNameLst>
                                          <p:attrName>style.visibility</p:attrName>
                                        </p:attrNameLst>
                                      </p:cBhvr>
                                      <p:to>
                                        <p:strVal val="visible"/>
                                      </p:to>
                                    </p:set>
                                    <p:anim calcmode="lin" valueType="num">
                                      <p:cBhvr>
                                        <p:cTn id="201" dur="750" fill="hold"/>
                                        <p:tgtEl>
                                          <p:spTgt spid="375"/>
                                        </p:tgtEl>
                                        <p:attrNameLst>
                                          <p:attrName>ppt_w</p:attrName>
                                        </p:attrNameLst>
                                      </p:cBhvr>
                                      <p:tavLst>
                                        <p:tav tm="0">
                                          <p:val>
                                            <p:fltVal val="0"/>
                                          </p:val>
                                        </p:tav>
                                        <p:tav tm="100000">
                                          <p:val>
                                            <p:strVal val="#ppt_w"/>
                                          </p:val>
                                        </p:tav>
                                      </p:tavLst>
                                    </p:anim>
                                    <p:anim calcmode="lin" valueType="num">
                                      <p:cBhvr>
                                        <p:cTn id="202" dur="750" fill="hold"/>
                                        <p:tgtEl>
                                          <p:spTgt spid="375"/>
                                        </p:tgtEl>
                                        <p:attrNameLst>
                                          <p:attrName>ppt_h</p:attrName>
                                        </p:attrNameLst>
                                      </p:cBhvr>
                                      <p:tavLst>
                                        <p:tav tm="0">
                                          <p:val>
                                            <p:fltVal val="0"/>
                                          </p:val>
                                        </p:tav>
                                        <p:tav tm="100000">
                                          <p:val>
                                            <p:strVal val="#ppt_h"/>
                                          </p:val>
                                        </p:tav>
                                      </p:tavLst>
                                    </p:anim>
                                  </p:childTnLst>
                                </p:cTn>
                              </p:par>
                            </p:childTnLst>
                          </p:cTn>
                        </p:par>
                        <p:par>
                          <p:cTn id="203" fill="hold">
                            <p:stCondLst>
                              <p:cond delay="49000"/>
                            </p:stCondLst>
                            <p:childTnLst>
                              <p:par>
                                <p:cTn id="204" presetID="23" presetClass="entr" presetSubtype="16" fill="hold" grpId="0" nodeType="afterEffect">
                                  <p:stCondLst>
                                    <p:cond delay="750"/>
                                  </p:stCondLst>
                                  <p:iterate>
                                    <p:tmAbs val="0"/>
                                  </p:iterate>
                                  <p:childTnLst>
                                    <p:set>
                                      <p:cBhvr>
                                        <p:cTn id="205" fill="hold"/>
                                        <p:tgtEl>
                                          <p:spTgt spid="378"/>
                                        </p:tgtEl>
                                        <p:attrNameLst>
                                          <p:attrName>style.visibility</p:attrName>
                                        </p:attrNameLst>
                                      </p:cBhvr>
                                      <p:to>
                                        <p:strVal val="visible"/>
                                      </p:to>
                                    </p:set>
                                    <p:anim calcmode="lin" valueType="num">
                                      <p:cBhvr>
                                        <p:cTn id="206" dur="750" fill="hold"/>
                                        <p:tgtEl>
                                          <p:spTgt spid="378"/>
                                        </p:tgtEl>
                                        <p:attrNameLst>
                                          <p:attrName>ppt_w</p:attrName>
                                        </p:attrNameLst>
                                      </p:cBhvr>
                                      <p:tavLst>
                                        <p:tav tm="0">
                                          <p:val>
                                            <p:fltVal val="0"/>
                                          </p:val>
                                        </p:tav>
                                        <p:tav tm="100000">
                                          <p:val>
                                            <p:strVal val="#ppt_w"/>
                                          </p:val>
                                        </p:tav>
                                      </p:tavLst>
                                    </p:anim>
                                    <p:anim calcmode="lin" valueType="num">
                                      <p:cBhvr>
                                        <p:cTn id="207" dur="750" fill="hold"/>
                                        <p:tgtEl>
                                          <p:spTgt spid="378"/>
                                        </p:tgtEl>
                                        <p:attrNameLst>
                                          <p:attrName>ppt_h</p:attrName>
                                        </p:attrNameLst>
                                      </p:cBhvr>
                                      <p:tavLst>
                                        <p:tav tm="0">
                                          <p:val>
                                            <p:fltVal val="0"/>
                                          </p:val>
                                        </p:tav>
                                        <p:tav tm="100000">
                                          <p:val>
                                            <p:strVal val="#ppt_h"/>
                                          </p:val>
                                        </p:tav>
                                      </p:tavLst>
                                    </p:anim>
                                  </p:childTnLst>
                                </p:cTn>
                              </p:par>
                            </p:childTnLst>
                          </p:cTn>
                        </p:par>
                        <p:par>
                          <p:cTn id="208" fill="hold">
                            <p:stCondLst>
                              <p:cond delay="50500"/>
                            </p:stCondLst>
                            <p:childTnLst>
                              <p:par>
                                <p:cTn id="209" presetID="23" presetClass="entr" presetSubtype="16" fill="hold" grpId="0" nodeType="afterEffect">
                                  <p:stCondLst>
                                    <p:cond delay="750"/>
                                  </p:stCondLst>
                                  <p:iterate>
                                    <p:tmAbs val="0"/>
                                  </p:iterate>
                                  <p:childTnLst>
                                    <p:set>
                                      <p:cBhvr>
                                        <p:cTn id="210" fill="hold"/>
                                        <p:tgtEl>
                                          <p:spTgt spid="379"/>
                                        </p:tgtEl>
                                        <p:attrNameLst>
                                          <p:attrName>style.visibility</p:attrName>
                                        </p:attrNameLst>
                                      </p:cBhvr>
                                      <p:to>
                                        <p:strVal val="visible"/>
                                      </p:to>
                                    </p:set>
                                    <p:anim calcmode="lin" valueType="num">
                                      <p:cBhvr>
                                        <p:cTn id="211" dur="750" fill="hold"/>
                                        <p:tgtEl>
                                          <p:spTgt spid="379"/>
                                        </p:tgtEl>
                                        <p:attrNameLst>
                                          <p:attrName>ppt_w</p:attrName>
                                        </p:attrNameLst>
                                      </p:cBhvr>
                                      <p:tavLst>
                                        <p:tav tm="0">
                                          <p:val>
                                            <p:fltVal val="0"/>
                                          </p:val>
                                        </p:tav>
                                        <p:tav tm="100000">
                                          <p:val>
                                            <p:strVal val="#ppt_w"/>
                                          </p:val>
                                        </p:tav>
                                      </p:tavLst>
                                    </p:anim>
                                    <p:anim calcmode="lin" valueType="num">
                                      <p:cBhvr>
                                        <p:cTn id="212" dur="750" fill="hold"/>
                                        <p:tgtEl>
                                          <p:spTgt spid="379"/>
                                        </p:tgtEl>
                                        <p:attrNameLst>
                                          <p:attrName>ppt_h</p:attrName>
                                        </p:attrNameLst>
                                      </p:cBhvr>
                                      <p:tavLst>
                                        <p:tav tm="0">
                                          <p:val>
                                            <p:fltVal val="0"/>
                                          </p:val>
                                        </p:tav>
                                        <p:tav tm="100000">
                                          <p:val>
                                            <p:strVal val="#ppt_h"/>
                                          </p:val>
                                        </p:tav>
                                      </p:tavLst>
                                    </p:anim>
                                  </p:childTnLst>
                                </p:cTn>
                              </p:par>
                            </p:childTnLst>
                          </p:cTn>
                        </p:par>
                        <p:par>
                          <p:cTn id="213" fill="hold">
                            <p:stCondLst>
                              <p:cond delay="52000"/>
                            </p:stCondLst>
                            <p:childTnLst>
                              <p:par>
                                <p:cTn id="214" presetID="23" presetClass="entr" presetSubtype="16" fill="hold" grpId="0" nodeType="afterEffect">
                                  <p:stCondLst>
                                    <p:cond delay="750"/>
                                  </p:stCondLst>
                                  <p:iterate>
                                    <p:tmAbs val="0"/>
                                  </p:iterate>
                                  <p:childTnLst>
                                    <p:set>
                                      <p:cBhvr>
                                        <p:cTn id="215" fill="hold"/>
                                        <p:tgtEl>
                                          <p:spTgt spid="368"/>
                                        </p:tgtEl>
                                        <p:attrNameLst>
                                          <p:attrName>style.visibility</p:attrName>
                                        </p:attrNameLst>
                                      </p:cBhvr>
                                      <p:to>
                                        <p:strVal val="visible"/>
                                      </p:to>
                                    </p:set>
                                    <p:anim calcmode="lin" valueType="num">
                                      <p:cBhvr>
                                        <p:cTn id="216" dur="750" fill="hold"/>
                                        <p:tgtEl>
                                          <p:spTgt spid="368"/>
                                        </p:tgtEl>
                                        <p:attrNameLst>
                                          <p:attrName>ppt_w</p:attrName>
                                        </p:attrNameLst>
                                      </p:cBhvr>
                                      <p:tavLst>
                                        <p:tav tm="0">
                                          <p:val>
                                            <p:fltVal val="0"/>
                                          </p:val>
                                        </p:tav>
                                        <p:tav tm="100000">
                                          <p:val>
                                            <p:strVal val="#ppt_w"/>
                                          </p:val>
                                        </p:tav>
                                      </p:tavLst>
                                    </p:anim>
                                    <p:anim calcmode="lin" valueType="num">
                                      <p:cBhvr>
                                        <p:cTn id="217" dur="750" fill="hold"/>
                                        <p:tgtEl>
                                          <p:spTgt spid="368"/>
                                        </p:tgtEl>
                                        <p:attrNameLst>
                                          <p:attrName>ppt_h</p:attrName>
                                        </p:attrNameLst>
                                      </p:cBhvr>
                                      <p:tavLst>
                                        <p:tav tm="0">
                                          <p:val>
                                            <p:fltVal val="0"/>
                                          </p:val>
                                        </p:tav>
                                        <p:tav tm="100000">
                                          <p:val>
                                            <p:strVal val="#ppt_h"/>
                                          </p:val>
                                        </p:tav>
                                      </p:tavLst>
                                    </p:anim>
                                  </p:childTnLst>
                                </p:cTn>
                              </p:par>
                            </p:childTnLst>
                          </p:cTn>
                        </p:par>
                        <p:par>
                          <p:cTn id="218" fill="hold">
                            <p:stCondLst>
                              <p:cond delay="53500"/>
                            </p:stCondLst>
                            <p:childTnLst>
                              <p:par>
                                <p:cTn id="219" presetID="23" presetClass="entr" presetSubtype="16" fill="hold" grpId="0" nodeType="afterEffect">
                                  <p:stCondLst>
                                    <p:cond delay="750"/>
                                  </p:stCondLst>
                                  <p:iterate>
                                    <p:tmAbs val="0"/>
                                  </p:iterate>
                                  <p:childTnLst>
                                    <p:set>
                                      <p:cBhvr>
                                        <p:cTn id="220" fill="hold"/>
                                        <p:tgtEl>
                                          <p:spTgt spid="385"/>
                                        </p:tgtEl>
                                        <p:attrNameLst>
                                          <p:attrName>style.visibility</p:attrName>
                                        </p:attrNameLst>
                                      </p:cBhvr>
                                      <p:to>
                                        <p:strVal val="visible"/>
                                      </p:to>
                                    </p:set>
                                    <p:anim calcmode="lin" valueType="num">
                                      <p:cBhvr>
                                        <p:cTn id="221" dur="750" fill="hold"/>
                                        <p:tgtEl>
                                          <p:spTgt spid="385"/>
                                        </p:tgtEl>
                                        <p:attrNameLst>
                                          <p:attrName>ppt_w</p:attrName>
                                        </p:attrNameLst>
                                      </p:cBhvr>
                                      <p:tavLst>
                                        <p:tav tm="0">
                                          <p:val>
                                            <p:fltVal val="0"/>
                                          </p:val>
                                        </p:tav>
                                        <p:tav tm="100000">
                                          <p:val>
                                            <p:strVal val="#ppt_w"/>
                                          </p:val>
                                        </p:tav>
                                      </p:tavLst>
                                    </p:anim>
                                    <p:anim calcmode="lin" valueType="num">
                                      <p:cBhvr>
                                        <p:cTn id="222" dur="750" fill="hold"/>
                                        <p:tgtEl>
                                          <p:spTgt spid="385"/>
                                        </p:tgtEl>
                                        <p:attrNameLst>
                                          <p:attrName>ppt_h</p:attrName>
                                        </p:attrNameLst>
                                      </p:cBhvr>
                                      <p:tavLst>
                                        <p:tav tm="0">
                                          <p:val>
                                            <p:fltVal val="0"/>
                                          </p:val>
                                        </p:tav>
                                        <p:tav tm="100000">
                                          <p:val>
                                            <p:strVal val="#ppt_h"/>
                                          </p:val>
                                        </p:tav>
                                      </p:tavLst>
                                    </p:anim>
                                  </p:childTnLst>
                                </p:cTn>
                              </p:par>
                            </p:childTnLst>
                          </p:cTn>
                        </p:par>
                        <p:par>
                          <p:cTn id="223" fill="hold">
                            <p:stCondLst>
                              <p:cond delay="55000"/>
                            </p:stCondLst>
                            <p:childTnLst>
                              <p:par>
                                <p:cTn id="224" presetID="23" presetClass="entr" presetSubtype="16" fill="hold" grpId="0" nodeType="afterEffect">
                                  <p:stCondLst>
                                    <p:cond delay="750"/>
                                  </p:stCondLst>
                                  <p:iterate>
                                    <p:tmAbs val="0"/>
                                  </p:iterate>
                                  <p:childTnLst>
                                    <p:set>
                                      <p:cBhvr>
                                        <p:cTn id="225" fill="hold"/>
                                        <p:tgtEl>
                                          <p:spTgt spid="374"/>
                                        </p:tgtEl>
                                        <p:attrNameLst>
                                          <p:attrName>style.visibility</p:attrName>
                                        </p:attrNameLst>
                                      </p:cBhvr>
                                      <p:to>
                                        <p:strVal val="visible"/>
                                      </p:to>
                                    </p:set>
                                    <p:anim calcmode="lin" valueType="num">
                                      <p:cBhvr>
                                        <p:cTn id="226" dur="750" fill="hold"/>
                                        <p:tgtEl>
                                          <p:spTgt spid="374"/>
                                        </p:tgtEl>
                                        <p:attrNameLst>
                                          <p:attrName>ppt_w</p:attrName>
                                        </p:attrNameLst>
                                      </p:cBhvr>
                                      <p:tavLst>
                                        <p:tav tm="0">
                                          <p:val>
                                            <p:fltVal val="0"/>
                                          </p:val>
                                        </p:tav>
                                        <p:tav tm="100000">
                                          <p:val>
                                            <p:strVal val="#ppt_w"/>
                                          </p:val>
                                        </p:tav>
                                      </p:tavLst>
                                    </p:anim>
                                    <p:anim calcmode="lin" valueType="num">
                                      <p:cBhvr>
                                        <p:cTn id="227" dur="750" fill="hold"/>
                                        <p:tgtEl>
                                          <p:spTgt spid="374"/>
                                        </p:tgtEl>
                                        <p:attrNameLst>
                                          <p:attrName>ppt_h</p:attrName>
                                        </p:attrNameLst>
                                      </p:cBhvr>
                                      <p:tavLst>
                                        <p:tav tm="0">
                                          <p:val>
                                            <p:fltVal val="0"/>
                                          </p:val>
                                        </p:tav>
                                        <p:tav tm="100000">
                                          <p:val>
                                            <p:strVal val="#ppt_h"/>
                                          </p:val>
                                        </p:tav>
                                      </p:tavLst>
                                    </p:anim>
                                  </p:childTnLst>
                                </p:cTn>
                              </p:par>
                            </p:childTnLst>
                          </p:cTn>
                        </p:par>
                        <p:par>
                          <p:cTn id="228" fill="hold">
                            <p:stCondLst>
                              <p:cond delay="56500"/>
                            </p:stCondLst>
                            <p:childTnLst>
                              <p:par>
                                <p:cTn id="229" presetID="23" presetClass="entr" presetSubtype="16" fill="hold" grpId="0" nodeType="afterEffect">
                                  <p:stCondLst>
                                    <p:cond delay="750"/>
                                  </p:stCondLst>
                                  <p:iterate>
                                    <p:tmAbs val="0"/>
                                  </p:iterate>
                                  <p:childTnLst>
                                    <p:set>
                                      <p:cBhvr>
                                        <p:cTn id="230" fill="hold"/>
                                        <p:tgtEl>
                                          <p:spTgt spid="384"/>
                                        </p:tgtEl>
                                        <p:attrNameLst>
                                          <p:attrName>style.visibility</p:attrName>
                                        </p:attrNameLst>
                                      </p:cBhvr>
                                      <p:to>
                                        <p:strVal val="visible"/>
                                      </p:to>
                                    </p:set>
                                    <p:anim calcmode="lin" valueType="num">
                                      <p:cBhvr>
                                        <p:cTn id="231" dur="750" fill="hold"/>
                                        <p:tgtEl>
                                          <p:spTgt spid="384"/>
                                        </p:tgtEl>
                                        <p:attrNameLst>
                                          <p:attrName>ppt_w</p:attrName>
                                        </p:attrNameLst>
                                      </p:cBhvr>
                                      <p:tavLst>
                                        <p:tav tm="0">
                                          <p:val>
                                            <p:fltVal val="0"/>
                                          </p:val>
                                        </p:tav>
                                        <p:tav tm="100000">
                                          <p:val>
                                            <p:strVal val="#ppt_w"/>
                                          </p:val>
                                        </p:tav>
                                      </p:tavLst>
                                    </p:anim>
                                    <p:anim calcmode="lin" valueType="num">
                                      <p:cBhvr>
                                        <p:cTn id="232" dur="750" fill="hold"/>
                                        <p:tgtEl>
                                          <p:spTgt spid="384"/>
                                        </p:tgtEl>
                                        <p:attrNameLst>
                                          <p:attrName>ppt_h</p:attrName>
                                        </p:attrNameLst>
                                      </p:cBhvr>
                                      <p:tavLst>
                                        <p:tav tm="0">
                                          <p:val>
                                            <p:fltVal val="0"/>
                                          </p:val>
                                        </p:tav>
                                        <p:tav tm="100000">
                                          <p:val>
                                            <p:strVal val="#ppt_h"/>
                                          </p:val>
                                        </p:tav>
                                      </p:tavLst>
                                    </p:anim>
                                  </p:childTnLst>
                                </p:cTn>
                              </p:par>
                            </p:childTnLst>
                          </p:cTn>
                        </p:par>
                        <p:par>
                          <p:cTn id="233" fill="hold">
                            <p:stCondLst>
                              <p:cond delay="58000"/>
                            </p:stCondLst>
                            <p:childTnLst>
                              <p:par>
                                <p:cTn id="234" presetID="23" presetClass="entr" presetSubtype="16" fill="hold" grpId="0" nodeType="afterEffect">
                                  <p:stCondLst>
                                    <p:cond delay="750"/>
                                  </p:stCondLst>
                                  <p:iterate>
                                    <p:tmAbs val="0"/>
                                  </p:iterate>
                                  <p:childTnLst>
                                    <p:set>
                                      <p:cBhvr>
                                        <p:cTn id="235" fill="hold"/>
                                        <p:tgtEl>
                                          <p:spTgt spid="370"/>
                                        </p:tgtEl>
                                        <p:attrNameLst>
                                          <p:attrName>style.visibility</p:attrName>
                                        </p:attrNameLst>
                                      </p:cBhvr>
                                      <p:to>
                                        <p:strVal val="visible"/>
                                      </p:to>
                                    </p:set>
                                    <p:anim calcmode="lin" valueType="num">
                                      <p:cBhvr>
                                        <p:cTn id="236" dur="750" fill="hold"/>
                                        <p:tgtEl>
                                          <p:spTgt spid="370"/>
                                        </p:tgtEl>
                                        <p:attrNameLst>
                                          <p:attrName>ppt_w</p:attrName>
                                        </p:attrNameLst>
                                      </p:cBhvr>
                                      <p:tavLst>
                                        <p:tav tm="0">
                                          <p:val>
                                            <p:fltVal val="0"/>
                                          </p:val>
                                        </p:tav>
                                        <p:tav tm="100000">
                                          <p:val>
                                            <p:strVal val="#ppt_w"/>
                                          </p:val>
                                        </p:tav>
                                      </p:tavLst>
                                    </p:anim>
                                    <p:anim calcmode="lin" valueType="num">
                                      <p:cBhvr>
                                        <p:cTn id="237" dur="750" fill="hold"/>
                                        <p:tgtEl>
                                          <p:spTgt spid="370"/>
                                        </p:tgtEl>
                                        <p:attrNameLst>
                                          <p:attrName>ppt_h</p:attrName>
                                        </p:attrNameLst>
                                      </p:cBhvr>
                                      <p:tavLst>
                                        <p:tav tm="0">
                                          <p:val>
                                            <p:fltVal val="0"/>
                                          </p:val>
                                        </p:tav>
                                        <p:tav tm="100000">
                                          <p:val>
                                            <p:strVal val="#ppt_h"/>
                                          </p:val>
                                        </p:tav>
                                      </p:tavLst>
                                    </p:anim>
                                  </p:childTnLst>
                                </p:cTn>
                              </p:par>
                            </p:childTnLst>
                          </p:cTn>
                        </p:par>
                        <p:par>
                          <p:cTn id="238" fill="hold">
                            <p:stCondLst>
                              <p:cond delay="59500"/>
                            </p:stCondLst>
                            <p:childTnLst>
                              <p:par>
                                <p:cTn id="239" presetID="23" presetClass="entr" presetSubtype="16" fill="hold" grpId="0" nodeType="afterEffect">
                                  <p:stCondLst>
                                    <p:cond delay="750"/>
                                  </p:stCondLst>
                                  <p:iterate>
                                    <p:tmAbs val="0"/>
                                  </p:iterate>
                                  <p:childTnLst>
                                    <p:set>
                                      <p:cBhvr>
                                        <p:cTn id="240" fill="hold"/>
                                        <p:tgtEl>
                                          <p:spTgt spid="369"/>
                                        </p:tgtEl>
                                        <p:attrNameLst>
                                          <p:attrName>style.visibility</p:attrName>
                                        </p:attrNameLst>
                                      </p:cBhvr>
                                      <p:to>
                                        <p:strVal val="visible"/>
                                      </p:to>
                                    </p:set>
                                    <p:anim calcmode="lin" valueType="num">
                                      <p:cBhvr>
                                        <p:cTn id="241" dur="750" fill="hold"/>
                                        <p:tgtEl>
                                          <p:spTgt spid="369"/>
                                        </p:tgtEl>
                                        <p:attrNameLst>
                                          <p:attrName>ppt_w</p:attrName>
                                        </p:attrNameLst>
                                      </p:cBhvr>
                                      <p:tavLst>
                                        <p:tav tm="0">
                                          <p:val>
                                            <p:fltVal val="0"/>
                                          </p:val>
                                        </p:tav>
                                        <p:tav tm="100000">
                                          <p:val>
                                            <p:strVal val="#ppt_w"/>
                                          </p:val>
                                        </p:tav>
                                      </p:tavLst>
                                    </p:anim>
                                    <p:anim calcmode="lin" valueType="num">
                                      <p:cBhvr>
                                        <p:cTn id="242" dur="750" fill="hold"/>
                                        <p:tgtEl>
                                          <p:spTgt spid="369"/>
                                        </p:tgtEl>
                                        <p:attrNameLst>
                                          <p:attrName>ppt_h</p:attrName>
                                        </p:attrNameLst>
                                      </p:cBhvr>
                                      <p:tavLst>
                                        <p:tav tm="0">
                                          <p:val>
                                            <p:fltVal val="0"/>
                                          </p:val>
                                        </p:tav>
                                        <p:tav tm="100000">
                                          <p:val>
                                            <p:strVal val="#ppt_h"/>
                                          </p:val>
                                        </p:tav>
                                      </p:tavLst>
                                    </p:anim>
                                  </p:childTnLst>
                                </p:cTn>
                              </p:par>
                            </p:childTnLst>
                          </p:cTn>
                        </p:par>
                        <p:par>
                          <p:cTn id="243" fill="hold">
                            <p:stCondLst>
                              <p:cond delay="61000"/>
                            </p:stCondLst>
                            <p:childTnLst>
                              <p:par>
                                <p:cTn id="244" presetID="23" presetClass="entr" presetSubtype="16" fill="hold" grpId="0" nodeType="afterEffect">
                                  <p:stCondLst>
                                    <p:cond delay="750"/>
                                  </p:stCondLst>
                                  <p:iterate>
                                    <p:tmAbs val="0"/>
                                  </p:iterate>
                                  <p:childTnLst>
                                    <p:set>
                                      <p:cBhvr>
                                        <p:cTn id="245" fill="hold"/>
                                        <p:tgtEl>
                                          <p:spTgt spid="376"/>
                                        </p:tgtEl>
                                        <p:attrNameLst>
                                          <p:attrName>style.visibility</p:attrName>
                                        </p:attrNameLst>
                                      </p:cBhvr>
                                      <p:to>
                                        <p:strVal val="visible"/>
                                      </p:to>
                                    </p:set>
                                    <p:anim calcmode="lin" valueType="num">
                                      <p:cBhvr>
                                        <p:cTn id="246" dur="750" fill="hold"/>
                                        <p:tgtEl>
                                          <p:spTgt spid="376"/>
                                        </p:tgtEl>
                                        <p:attrNameLst>
                                          <p:attrName>ppt_w</p:attrName>
                                        </p:attrNameLst>
                                      </p:cBhvr>
                                      <p:tavLst>
                                        <p:tav tm="0">
                                          <p:val>
                                            <p:fltVal val="0"/>
                                          </p:val>
                                        </p:tav>
                                        <p:tav tm="100000">
                                          <p:val>
                                            <p:strVal val="#ppt_w"/>
                                          </p:val>
                                        </p:tav>
                                      </p:tavLst>
                                    </p:anim>
                                    <p:anim calcmode="lin" valueType="num">
                                      <p:cBhvr>
                                        <p:cTn id="247" dur="750" fill="hold"/>
                                        <p:tgtEl>
                                          <p:spTgt spid="376"/>
                                        </p:tgtEl>
                                        <p:attrNameLst>
                                          <p:attrName>ppt_h</p:attrName>
                                        </p:attrNameLst>
                                      </p:cBhvr>
                                      <p:tavLst>
                                        <p:tav tm="0">
                                          <p:val>
                                            <p:fltVal val="0"/>
                                          </p:val>
                                        </p:tav>
                                        <p:tav tm="100000">
                                          <p:val>
                                            <p:strVal val="#ppt_h"/>
                                          </p:val>
                                        </p:tav>
                                      </p:tavLst>
                                    </p:anim>
                                  </p:childTnLst>
                                </p:cTn>
                              </p:par>
                            </p:childTnLst>
                          </p:cTn>
                        </p:par>
                        <p:par>
                          <p:cTn id="248" fill="hold">
                            <p:stCondLst>
                              <p:cond delay="62500"/>
                            </p:stCondLst>
                            <p:childTnLst>
                              <p:par>
                                <p:cTn id="249" presetID="23" presetClass="entr" presetSubtype="16" fill="hold" grpId="0" nodeType="afterEffect">
                                  <p:stCondLst>
                                    <p:cond delay="750"/>
                                  </p:stCondLst>
                                  <p:iterate>
                                    <p:tmAbs val="0"/>
                                  </p:iterate>
                                  <p:childTnLst>
                                    <p:set>
                                      <p:cBhvr>
                                        <p:cTn id="250" fill="hold"/>
                                        <p:tgtEl>
                                          <p:spTgt spid="377"/>
                                        </p:tgtEl>
                                        <p:attrNameLst>
                                          <p:attrName>style.visibility</p:attrName>
                                        </p:attrNameLst>
                                      </p:cBhvr>
                                      <p:to>
                                        <p:strVal val="visible"/>
                                      </p:to>
                                    </p:set>
                                    <p:anim calcmode="lin" valueType="num">
                                      <p:cBhvr>
                                        <p:cTn id="251" dur="750" fill="hold"/>
                                        <p:tgtEl>
                                          <p:spTgt spid="377"/>
                                        </p:tgtEl>
                                        <p:attrNameLst>
                                          <p:attrName>ppt_w</p:attrName>
                                        </p:attrNameLst>
                                      </p:cBhvr>
                                      <p:tavLst>
                                        <p:tav tm="0">
                                          <p:val>
                                            <p:fltVal val="0"/>
                                          </p:val>
                                        </p:tav>
                                        <p:tav tm="100000">
                                          <p:val>
                                            <p:strVal val="#ppt_w"/>
                                          </p:val>
                                        </p:tav>
                                      </p:tavLst>
                                    </p:anim>
                                    <p:anim calcmode="lin" valueType="num">
                                      <p:cBhvr>
                                        <p:cTn id="252" dur="750" fill="hold"/>
                                        <p:tgtEl>
                                          <p:spTgt spid="377"/>
                                        </p:tgtEl>
                                        <p:attrNameLst>
                                          <p:attrName>ppt_h</p:attrName>
                                        </p:attrNameLst>
                                      </p:cBhvr>
                                      <p:tavLst>
                                        <p:tav tm="0">
                                          <p:val>
                                            <p:fltVal val="0"/>
                                          </p:val>
                                        </p:tav>
                                        <p:tav tm="100000">
                                          <p:val>
                                            <p:strVal val="#ppt_h"/>
                                          </p:val>
                                        </p:tav>
                                      </p:tavLst>
                                    </p:anim>
                                  </p:childTnLst>
                                </p:cTn>
                              </p:par>
                            </p:childTnLst>
                          </p:cTn>
                        </p:par>
                        <p:par>
                          <p:cTn id="253" fill="hold">
                            <p:stCondLst>
                              <p:cond delay="64000"/>
                            </p:stCondLst>
                            <p:childTnLst>
                              <p:par>
                                <p:cTn id="254" presetID="23" presetClass="entr" presetSubtype="16" fill="hold" grpId="0" nodeType="afterEffect">
                                  <p:stCondLst>
                                    <p:cond delay="750"/>
                                  </p:stCondLst>
                                  <p:iterate>
                                    <p:tmAbs val="0"/>
                                  </p:iterate>
                                  <p:childTnLst>
                                    <p:set>
                                      <p:cBhvr>
                                        <p:cTn id="255" fill="hold"/>
                                        <p:tgtEl>
                                          <p:spTgt spid="373"/>
                                        </p:tgtEl>
                                        <p:attrNameLst>
                                          <p:attrName>style.visibility</p:attrName>
                                        </p:attrNameLst>
                                      </p:cBhvr>
                                      <p:to>
                                        <p:strVal val="visible"/>
                                      </p:to>
                                    </p:set>
                                    <p:anim calcmode="lin" valueType="num">
                                      <p:cBhvr>
                                        <p:cTn id="256" dur="750" fill="hold"/>
                                        <p:tgtEl>
                                          <p:spTgt spid="373"/>
                                        </p:tgtEl>
                                        <p:attrNameLst>
                                          <p:attrName>ppt_w</p:attrName>
                                        </p:attrNameLst>
                                      </p:cBhvr>
                                      <p:tavLst>
                                        <p:tav tm="0">
                                          <p:val>
                                            <p:fltVal val="0"/>
                                          </p:val>
                                        </p:tav>
                                        <p:tav tm="100000">
                                          <p:val>
                                            <p:strVal val="#ppt_w"/>
                                          </p:val>
                                        </p:tav>
                                      </p:tavLst>
                                    </p:anim>
                                    <p:anim calcmode="lin" valueType="num">
                                      <p:cBhvr>
                                        <p:cTn id="257" dur="750" fill="hold"/>
                                        <p:tgtEl>
                                          <p:spTgt spid="373"/>
                                        </p:tgtEl>
                                        <p:attrNameLst>
                                          <p:attrName>ppt_h</p:attrName>
                                        </p:attrNameLst>
                                      </p:cBhvr>
                                      <p:tavLst>
                                        <p:tav tm="0">
                                          <p:val>
                                            <p:fltVal val="0"/>
                                          </p:val>
                                        </p:tav>
                                        <p:tav tm="100000">
                                          <p:val>
                                            <p:strVal val="#ppt_h"/>
                                          </p:val>
                                        </p:tav>
                                      </p:tavLst>
                                    </p:anim>
                                  </p:childTnLst>
                                </p:cTn>
                              </p:par>
                            </p:childTnLst>
                          </p:cTn>
                        </p:par>
                        <p:par>
                          <p:cTn id="258" fill="hold">
                            <p:stCondLst>
                              <p:cond delay="65500"/>
                            </p:stCondLst>
                            <p:childTnLst>
                              <p:par>
                                <p:cTn id="259" presetID="23" presetClass="entr" presetSubtype="16" fill="hold" grpId="0" nodeType="afterEffect">
                                  <p:stCondLst>
                                    <p:cond delay="750"/>
                                  </p:stCondLst>
                                  <p:iterate>
                                    <p:tmAbs val="0"/>
                                  </p:iterate>
                                  <p:childTnLst>
                                    <p:set>
                                      <p:cBhvr>
                                        <p:cTn id="260" fill="hold"/>
                                        <p:tgtEl>
                                          <p:spTgt spid="387"/>
                                        </p:tgtEl>
                                        <p:attrNameLst>
                                          <p:attrName>style.visibility</p:attrName>
                                        </p:attrNameLst>
                                      </p:cBhvr>
                                      <p:to>
                                        <p:strVal val="visible"/>
                                      </p:to>
                                    </p:set>
                                    <p:anim calcmode="lin" valueType="num">
                                      <p:cBhvr>
                                        <p:cTn id="261" dur="750" fill="hold"/>
                                        <p:tgtEl>
                                          <p:spTgt spid="387"/>
                                        </p:tgtEl>
                                        <p:attrNameLst>
                                          <p:attrName>ppt_w</p:attrName>
                                        </p:attrNameLst>
                                      </p:cBhvr>
                                      <p:tavLst>
                                        <p:tav tm="0">
                                          <p:val>
                                            <p:fltVal val="0"/>
                                          </p:val>
                                        </p:tav>
                                        <p:tav tm="100000">
                                          <p:val>
                                            <p:strVal val="#ppt_w"/>
                                          </p:val>
                                        </p:tav>
                                      </p:tavLst>
                                    </p:anim>
                                    <p:anim calcmode="lin" valueType="num">
                                      <p:cBhvr>
                                        <p:cTn id="262" dur="750" fill="hold"/>
                                        <p:tgtEl>
                                          <p:spTgt spid="387"/>
                                        </p:tgtEl>
                                        <p:attrNameLst>
                                          <p:attrName>ppt_h</p:attrName>
                                        </p:attrNameLst>
                                      </p:cBhvr>
                                      <p:tavLst>
                                        <p:tav tm="0">
                                          <p:val>
                                            <p:fltVal val="0"/>
                                          </p:val>
                                        </p:tav>
                                        <p:tav tm="100000">
                                          <p:val>
                                            <p:strVal val="#ppt_h"/>
                                          </p:val>
                                        </p:tav>
                                      </p:tavLst>
                                    </p:anim>
                                  </p:childTnLst>
                                </p:cTn>
                              </p:par>
                            </p:childTnLst>
                          </p:cTn>
                        </p:par>
                        <p:par>
                          <p:cTn id="263" fill="hold">
                            <p:stCondLst>
                              <p:cond delay="67000"/>
                            </p:stCondLst>
                            <p:childTnLst>
                              <p:par>
                                <p:cTn id="264" presetID="23" presetClass="entr" presetSubtype="16" fill="hold" grpId="0" nodeType="afterEffect">
                                  <p:stCondLst>
                                    <p:cond delay="750"/>
                                  </p:stCondLst>
                                  <p:iterate>
                                    <p:tmAbs val="0"/>
                                  </p:iterate>
                                  <p:childTnLst>
                                    <p:set>
                                      <p:cBhvr>
                                        <p:cTn id="265" fill="hold"/>
                                        <p:tgtEl>
                                          <p:spTgt spid="388"/>
                                        </p:tgtEl>
                                        <p:attrNameLst>
                                          <p:attrName>style.visibility</p:attrName>
                                        </p:attrNameLst>
                                      </p:cBhvr>
                                      <p:to>
                                        <p:strVal val="visible"/>
                                      </p:to>
                                    </p:set>
                                    <p:anim calcmode="lin" valueType="num">
                                      <p:cBhvr>
                                        <p:cTn id="266" dur="750" fill="hold"/>
                                        <p:tgtEl>
                                          <p:spTgt spid="388"/>
                                        </p:tgtEl>
                                        <p:attrNameLst>
                                          <p:attrName>ppt_w</p:attrName>
                                        </p:attrNameLst>
                                      </p:cBhvr>
                                      <p:tavLst>
                                        <p:tav tm="0">
                                          <p:val>
                                            <p:fltVal val="0"/>
                                          </p:val>
                                        </p:tav>
                                        <p:tav tm="100000">
                                          <p:val>
                                            <p:strVal val="#ppt_w"/>
                                          </p:val>
                                        </p:tav>
                                      </p:tavLst>
                                    </p:anim>
                                    <p:anim calcmode="lin" valueType="num">
                                      <p:cBhvr>
                                        <p:cTn id="267" dur="750" fill="hold"/>
                                        <p:tgtEl>
                                          <p:spTgt spid="388"/>
                                        </p:tgtEl>
                                        <p:attrNameLst>
                                          <p:attrName>ppt_h</p:attrName>
                                        </p:attrNameLst>
                                      </p:cBhvr>
                                      <p:tavLst>
                                        <p:tav tm="0">
                                          <p:val>
                                            <p:fltVal val="0"/>
                                          </p:val>
                                        </p:tav>
                                        <p:tav tm="100000">
                                          <p:val>
                                            <p:strVal val="#ppt_h"/>
                                          </p:val>
                                        </p:tav>
                                      </p:tavLst>
                                    </p:anim>
                                  </p:childTnLst>
                                </p:cTn>
                              </p:par>
                            </p:childTnLst>
                          </p:cTn>
                        </p:par>
                        <p:par>
                          <p:cTn id="268" fill="hold">
                            <p:stCondLst>
                              <p:cond delay="68500"/>
                            </p:stCondLst>
                            <p:childTnLst>
                              <p:par>
                                <p:cTn id="269" presetID="23" presetClass="entr" presetSubtype="16" fill="hold" grpId="0" nodeType="afterEffect">
                                  <p:stCondLst>
                                    <p:cond delay="750"/>
                                  </p:stCondLst>
                                  <p:iterate>
                                    <p:tmAbs val="0"/>
                                  </p:iterate>
                                  <p:childTnLst>
                                    <p:set>
                                      <p:cBhvr>
                                        <p:cTn id="270" fill="hold"/>
                                        <p:tgtEl>
                                          <p:spTgt spid="382"/>
                                        </p:tgtEl>
                                        <p:attrNameLst>
                                          <p:attrName>style.visibility</p:attrName>
                                        </p:attrNameLst>
                                      </p:cBhvr>
                                      <p:to>
                                        <p:strVal val="visible"/>
                                      </p:to>
                                    </p:set>
                                    <p:anim calcmode="lin" valueType="num">
                                      <p:cBhvr>
                                        <p:cTn id="271" dur="750" fill="hold"/>
                                        <p:tgtEl>
                                          <p:spTgt spid="382"/>
                                        </p:tgtEl>
                                        <p:attrNameLst>
                                          <p:attrName>ppt_w</p:attrName>
                                        </p:attrNameLst>
                                      </p:cBhvr>
                                      <p:tavLst>
                                        <p:tav tm="0">
                                          <p:val>
                                            <p:fltVal val="0"/>
                                          </p:val>
                                        </p:tav>
                                        <p:tav tm="100000">
                                          <p:val>
                                            <p:strVal val="#ppt_w"/>
                                          </p:val>
                                        </p:tav>
                                      </p:tavLst>
                                    </p:anim>
                                    <p:anim calcmode="lin" valueType="num">
                                      <p:cBhvr>
                                        <p:cTn id="272" dur="750" fill="hold"/>
                                        <p:tgtEl>
                                          <p:spTgt spid="382"/>
                                        </p:tgtEl>
                                        <p:attrNameLst>
                                          <p:attrName>ppt_h</p:attrName>
                                        </p:attrNameLst>
                                      </p:cBhvr>
                                      <p:tavLst>
                                        <p:tav tm="0">
                                          <p:val>
                                            <p:fltVal val="0"/>
                                          </p:val>
                                        </p:tav>
                                        <p:tav tm="100000">
                                          <p:val>
                                            <p:strVal val="#ppt_h"/>
                                          </p:val>
                                        </p:tav>
                                      </p:tavLst>
                                    </p:anim>
                                  </p:childTnLst>
                                </p:cTn>
                              </p:par>
                            </p:childTnLst>
                          </p:cTn>
                        </p:par>
                        <p:par>
                          <p:cTn id="273" fill="hold">
                            <p:stCondLst>
                              <p:cond delay="70000"/>
                            </p:stCondLst>
                            <p:childTnLst>
                              <p:par>
                                <p:cTn id="274" presetID="23" presetClass="entr" presetSubtype="16" fill="hold" grpId="0" nodeType="afterEffect">
                                  <p:stCondLst>
                                    <p:cond delay="750"/>
                                  </p:stCondLst>
                                  <p:iterate>
                                    <p:tmAbs val="0"/>
                                  </p:iterate>
                                  <p:childTnLst>
                                    <p:set>
                                      <p:cBhvr>
                                        <p:cTn id="275" fill="hold"/>
                                        <p:tgtEl>
                                          <p:spTgt spid="383"/>
                                        </p:tgtEl>
                                        <p:attrNameLst>
                                          <p:attrName>style.visibility</p:attrName>
                                        </p:attrNameLst>
                                      </p:cBhvr>
                                      <p:to>
                                        <p:strVal val="visible"/>
                                      </p:to>
                                    </p:set>
                                    <p:anim calcmode="lin" valueType="num">
                                      <p:cBhvr>
                                        <p:cTn id="276" dur="750" fill="hold"/>
                                        <p:tgtEl>
                                          <p:spTgt spid="383"/>
                                        </p:tgtEl>
                                        <p:attrNameLst>
                                          <p:attrName>ppt_w</p:attrName>
                                        </p:attrNameLst>
                                      </p:cBhvr>
                                      <p:tavLst>
                                        <p:tav tm="0">
                                          <p:val>
                                            <p:fltVal val="0"/>
                                          </p:val>
                                        </p:tav>
                                        <p:tav tm="100000">
                                          <p:val>
                                            <p:strVal val="#ppt_w"/>
                                          </p:val>
                                        </p:tav>
                                      </p:tavLst>
                                    </p:anim>
                                    <p:anim calcmode="lin" valueType="num">
                                      <p:cBhvr>
                                        <p:cTn id="277" dur="750" fill="hold"/>
                                        <p:tgtEl>
                                          <p:spTgt spid="383"/>
                                        </p:tgtEl>
                                        <p:attrNameLst>
                                          <p:attrName>ppt_h</p:attrName>
                                        </p:attrNameLst>
                                      </p:cBhvr>
                                      <p:tavLst>
                                        <p:tav tm="0">
                                          <p:val>
                                            <p:fltVal val="0"/>
                                          </p:val>
                                        </p:tav>
                                        <p:tav tm="100000">
                                          <p:val>
                                            <p:strVal val="#ppt_h"/>
                                          </p:val>
                                        </p:tav>
                                      </p:tavLst>
                                    </p:anim>
                                  </p:childTnLst>
                                </p:cTn>
                              </p:par>
                            </p:childTnLst>
                          </p:cTn>
                        </p:par>
                        <p:par>
                          <p:cTn id="278" fill="hold">
                            <p:stCondLst>
                              <p:cond delay="71500"/>
                            </p:stCondLst>
                            <p:childTnLst>
                              <p:par>
                                <p:cTn id="279" presetID="10" presetClass="entr" fill="hold" grpId="0" nodeType="afterEffect">
                                  <p:stCondLst>
                                    <p:cond delay="500"/>
                                  </p:stCondLst>
                                  <p:iterate>
                                    <p:tmAbs val="0"/>
                                  </p:iterate>
                                  <p:childTnLst>
                                    <p:set>
                                      <p:cBhvr>
                                        <p:cTn id="280" fill="hold"/>
                                        <p:tgtEl>
                                          <p:spTgt spid="403"/>
                                        </p:tgtEl>
                                        <p:attrNameLst>
                                          <p:attrName>style.visibility</p:attrName>
                                        </p:attrNameLst>
                                      </p:cBhvr>
                                      <p:to>
                                        <p:strVal val="visible"/>
                                      </p:to>
                                    </p:set>
                                    <p:animEffect transition="in" filter="fade">
                                      <p:cBhvr>
                                        <p:cTn id="281" dur="500"/>
                                        <p:tgtEl>
                                          <p:spTgt spid="403"/>
                                        </p:tgtEl>
                                      </p:cBhvr>
                                    </p:animEffect>
                                  </p:childTnLst>
                                </p:cTn>
                              </p:par>
                            </p:childTnLst>
                          </p:cTn>
                        </p:par>
                        <p:par>
                          <p:cTn id="282" fill="hold">
                            <p:stCondLst>
                              <p:cond delay="0"/>
                            </p:stCondLst>
                            <p:childTnLst>
                              <p:par>
                                <p:cTn id="283" presetID="-1" presetClass="path" presetSubtype="0" decel="50000" fill="hold" nodeType="afterEffect">
                                  <p:stCondLst>
                                    <p:cond delay="500"/>
                                  </p:stCondLst>
                                  <p:childTnLst>
                                    <p:animMotion origin="layout" path="M 0.000000 0.000000 L 0.000000 -0.110650" pathEditMode="relative">
                                      <p:cBhvr>
                                        <p:cTn id="284" dur="750" fill="hold"/>
                                        <p:tgtEl>
                                          <p:spTgt spid="403"/>
                                        </p:tgtEl>
                                        <p:attrNameLst>
                                          <p:attrName>ppt_x</p:attrName>
                                          <p:attrName>ppt_y</p:attrName>
                                        </p:attrNameLst>
                                      </p:cBhvr>
                                    </p:animMotion>
                                  </p:childTnLst>
                                </p:cTn>
                              </p:par>
                            </p:childTnLst>
                          </p:cTn>
                        </p:par>
                        <p:par>
                          <p:cTn id="285" fill="hold">
                            <p:stCondLst>
                              <p:cond delay="0"/>
                            </p:stCondLst>
                            <p:childTnLst>
                              <p:par>
                                <p:cTn id="286" presetID="-1" presetClass="path" presetSubtype="0" accel="50000" decel="50000" fill="hold" nodeType="afterEffect">
                                  <p:stCondLst>
                                    <p:cond delay="1250"/>
                                  </p:stCondLst>
                                  <p:childTnLst>
                                    <p:animMotion origin="layout" path="M 0.000000 -0.110650 L 0.000000 -0.149067" pathEditMode="relative">
                                      <p:cBhvr>
                                        <p:cTn id="287" dur="750" fill="hold"/>
                                        <p:tgtEl>
                                          <p:spTgt spid="403"/>
                                        </p:tgtEl>
                                        <p:attrNameLst>
                                          <p:attrName>ppt_x</p:attrName>
                                          <p:attrName>ppt_y</p:attrName>
                                        </p:attrNameLst>
                                      </p:cBhvr>
                                    </p:animMotion>
                                  </p:childTnLst>
                                </p:cTn>
                              </p:par>
                            </p:childTnLst>
                          </p:cTn>
                        </p:par>
                        <p:par>
                          <p:cTn id="288" fill="hold">
                            <p:stCondLst>
                              <p:cond delay="2000"/>
                            </p:stCondLst>
                            <p:childTnLst>
                              <p:par>
                                <p:cTn id="289" presetID="23" presetClass="entr" presetSubtype="16" fill="hold" grpId="0" nodeType="afterEffect">
                                  <p:stCondLst>
                                    <p:cond delay="1250"/>
                                  </p:stCondLst>
                                  <p:iterate>
                                    <p:tmAbs val="0"/>
                                  </p:iterate>
                                  <p:childTnLst>
                                    <p:set>
                                      <p:cBhvr>
                                        <p:cTn id="290" fill="hold"/>
                                        <p:tgtEl>
                                          <p:spTgt spid="407"/>
                                        </p:tgtEl>
                                        <p:attrNameLst>
                                          <p:attrName>style.visibility</p:attrName>
                                        </p:attrNameLst>
                                      </p:cBhvr>
                                      <p:to>
                                        <p:strVal val="visible"/>
                                      </p:to>
                                    </p:set>
                                    <p:anim calcmode="lin" valueType="num">
                                      <p:cBhvr>
                                        <p:cTn id="291" dur="750" fill="hold"/>
                                        <p:tgtEl>
                                          <p:spTgt spid="407"/>
                                        </p:tgtEl>
                                        <p:attrNameLst>
                                          <p:attrName>ppt_w</p:attrName>
                                        </p:attrNameLst>
                                      </p:cBhvr>
                                      <p:tavLst>
                                        <p:tav tm="0">
                                          <p:val>
                                            <p:fltVal val="0"/>
                                          </p:val>
                                        </p:tav>
                                        <p:tav tm="100000">
                                          <p:val>
                                            <p:strVal val="#ppt_w"/>
                                          </p:val>
                                        </p:tav>
                                      </p:tavLst>
                                    </p:anim>
                                    <p:anim calcmode="lin" valueType="num">
                                      <p:cBhvr>
                                        <p:cTn id="292" dur="750" fill="hold"/>
                                        <p:tgtEl>
                                          <p:spTgt spid="40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 grpId="0" animBg="1" advAuto="0"/>
      <p:bldP spid="369" grpId="0" animBg="1" advAuto="0"/>
      <p:bldP spid="370" grpId="0" animBg="1" advAuto="0"/>
      <p:bldP spid="371" grpId="0" animBg="1" advAuto="0"/>
      <p:bldP spid="372" grpId="0" animBg="1" advAuto="0"/>
      <p:bldP spid="373" grpId="0" animBg="1" advAuto="0"/>
      <p:bldP spid="374" grpId="0" animBg="1" advAuto="0"/>
      <p:bldP spid="375" grpId="0" animBg="1" advAuto="0"/>
      <p:bldP spid="376" grpId="0" animBg="1" advAuto="0"/>
      <p:bldP spid="377" grpId="0" animBg="1" advAuto="0"/>
      <p:bldP spid="378" grpId="0" animBg="1" advAuto="0"/>
      <p:bldP spid="379" grpId="0" animBg="1" advAuto="0"/>
      <p:bldP spid="380" grpId="0" animBg="1" advAuto="0"/>
      <p:bldP spid="381" grpId="0" animBg="1" advAuto="0"/>
      <p:bldP spid="382" grpId="0" animBg="1" advAuto="0"/>
      <p:bldP spid="383" grpId="0" animBg="1" advAuto="0"/>
      <p:bldP spid="384" grpId="0" animBg="1" advAuto="0"/>
      <p:bldP spid="385" grpId="0" animBg="1" advAuto="0"/>
      <p:bldP spid="386" grpId="0" animBg="1" advAuto="0"/>
      <p:bldP spid="387" grpId="0" animBg="1" advAuto="0"/>
      <p:bldP spid="388" grpId="0" animBg="1" advAuto="0"/>
      <p:bldP spid="389" grpId="0" animBg="1" advAuto="0"/>
      <p:bldP spid="390" grpId="0" animBg="1" advAuto="0"/>
      <p:bldP spid="391" grpId="0" animBg="1" advAuto="0"/>
      <p:bldP spid="392" grpId="0" animBg="1" advAuto="0"/>
      <p:bldP spid="393" grpId="0" animBg="1" advAuto="0"/>
      <p:bldP spid="394" grpId="0" animBg="1" advAuto="0"/>
      <p:bldP spid="395" grpId="0" animBg="1" advAuto="0"/>
      <p:bldP spid="396" grpId="0" animBg="1" advAuto="0"/>
      <p:bldP spid="397" grpId="0" animBg="1" advAuto="0"/>
      <p:bldP spid="398" grpId="0" animBg="1" advAuto="0"/>
      <p:bldP spid="399" grpId="0" animBg="1" advAuto="0"/>
      <p:bldP spid="401" grpId="0" animBg="1" advAuto="0"/>
      <p:bldP spid="402" grpId="0" animBg="1" advAuto="0"/>
      <p:bldP spid="403" grpId="0" animBg="1" advAuto="0"/>
      <p:bldP spid="404" grpId="0" animBg="1" advAuto="0"/>
      <p:bldP spid="405" grpId="0" animBg="1" advAuto="0"/>
      <p:bldP spid="406" grpId="0" animBg="1" advAuto="0"/>
      <p:bldP spid="407" grpId="0" animBg="1" advAuto="0"/>
      <p:bldP spid="408" grpId="0" animBg="1" advAuto="0"/>
      <p:bldP spid="409" grpId="0" animBg="1" advAuto="0"/>
      <p:bldP spid="410" grpId="0" animBg="1" advAuto="0"/>
      <p:bldP spid="411" grpId="0" animBg="1" advAuto="0"/>
      <p:bldP spid="412" grpId="0" animBg="1" advAuto="0"/>
      <p:bldP spid="413" grpId="0" animBg="1" advAuto="0"/>
      <p:bldP spid="414" grpId="0" animBg="1" advAuto="0"/>
      <p:bldP spid="415" grpId="0" animBg="1" advAuto="0"/>
      <p:bldP spid="416" grpId="0" animBg="1" advAuto="0"/>
      <p:bldP spid="417" grpId="0" animBg="1" advAuto="0"/>
      <p:bldP spid="418" grpId="0" animBg="1" advAuto="0"/>
      <p:bldP spid="419" grpId="0" animBg="1" advAuto="0"/>
      <p:bldP spid="420" grpId="0" animBg="1" advAuto="0"/>
      <p:bldP spid="421"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文本框 2"/>
          <p:cNvSpPr txBox="1"/>
          <p:nvPr/>
        </p:nvSpPr>
        <p:spPr>
          <a:xfrm>
            <a:off x="304364" y="66145"/>
            <a:ext cx="949151" cy="853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6000"/>
            </a:lvl1pPr>
          </a:lstStyle>
          <a:p>
            <a:r>
              <a:t>3</a:t>
            </a:r>
          </a:p>
        </p:txBody>
      </p:sp>
      <p:sp>
        <p:nvSpPr>
          <p:cNvPr id="424" name="直接连接符 3"/>
          <p:cNvSpPr/>
          <p:nvPr/>
        </p:nvSpPr>
        <p:spPr>
          <a:xfrm flipH="1">
            <a:off x="973487" y="647669"/>
            <a:ext cx="452748" cy="434140"/>
          </a:xfrm>
          <a:prstGeom prst="line">
            <a:avLst/>
          </a:prstGeom>
          <a:ln w="15875" cap="rnd">
            <a:solidFill>
              <a:srgbClr val="545454"/>
            </a:solidFill>
            <a:miter/>
          </a:ln>
        </p:spPr>
        <p:txBody>
          <a:bodyPr lIns="45719" rIns="45719"/>
          <a:lstStyle/>
          <a:p>
            <a:endParaRPr/>
          </a:p>
        </p:txBody>
      </p:sp>
      <p:sp>
        <p:nvSpPr>
          <p:cNvPr id="425" name="TextBox 1"/>
          <p:cNvSpPr txBox="1"/>
          <p:nvPr/>
        </p:nvSpPr>
        <p:spPr>
          <a:xfrm>
            <a:off x="1575940" y="386060"/>
            <a:ext cx="6038774"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spcBef>
                <a:spcPts val="1200"/>
              </a:spcBef>
              <a:defRPr sz="2133">
                <a:solidFill>
                  <a:srgbClr val="000000"/>
                </a:solidFill>
                <a:latin typeface="+mn-lt"/>
                <a:ea typeface="+mn-ea"/>
                <a:cs typeface="+mn-cs"/>
                <a:sym typeface="Times Roman"/>
              </a:defRPr>
            </a:lvl1pPr>
          </a:lstStyle>
          <a:p>
            <a:r>
              <a:t>Risk Management Plan </a:t>
            </a:r>
          </a:p>
        </p:txBody>
      </p:sp>
      <p:sp>
        <p:nvSpPr>
          <p:cNvPr id="426" name="矩形 4"/>
          <p:cNvSpPr txBox="1"/>
          <p:nvPr/>
        </p:nvSpPr>
        <p:spPr>
          <a:xfrm>
            <a:off x="7270806" y="1925069"/>
            <a:ext cx="4229216" cy="15279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defTabSz="457200">
              <a:spcBef>
                <a:spcPts val="1200"/>
              </a:spcBef>
              <a:defRPr sz="1866">
                <a:solidFill>
                  <a:srgbClr val="000000"/>
                </a:solidFill>
                <a:latin typeface="Times New Roman"/>
                <a:ea typeface="Times New Roman"/>
                <a:cs typeface="Times New Roman"/>
                <a:sym typeface="Times New Roman"/>
              </a:defRPr>
            </a:pPr>
            <a:r>
              <a:rPr sz="1866" dirty="0">
                <a:solidFill>
                  <a:srgbClr val="000000"/>
                </a:solidFill>
                <a:latin typeface="+mn-ea"/>
              </a:rPr>
              <a:t>Our team first formulated a risk management plan, based on the risk management steps of </a:t>
            </a:r>
            <a:r>
              <a:rPr sz="1866" b="1" dirty="0">
                <a:solidFill>
                  <a:srgbClr val="000000"/>
                </a:solidFill>
                <a:latin typeface="+mn-ea"/>
                <a:sym typeface="Times Roman"/>
              </a:rPr>
              <a:t>Project Management Institute</a:t>
            </a:r>
            <a:r>
              <a:rPr sz="1866" b="1" dirty="0">
                <a:solidFill>
                  <a:srgbClr val="000000"/>
                </a:solidFill>
                <a:latin typeface="+mn-ea"/>
              </a:rPr>
              <a:t>(</a:t>
            </a:r>
            <a:r>
              <a:rPr sz="1866" b="1" dirty="0">
                <a:solidFill>
                  <a:srgbClr val="000000"/>
                </a:solidFill>
                <a:latin typeface="+mn-ea"/>
                <a:sym typeface="Times Roman"/>
              </a:rPr>
              <a:t>PMI</a:t>
            </a:r>
            <a:r>
              <a:rPr sz="1866" b="1" dirty="0">
                <a:solidFill>
                  <a:srgbClr val="000000"/>
                </a:solidFill>
                <a:latin typeface="+mn-ea"/>
              </a:rPr>
              <a:t>) </a:t>
            </a:r>
            <a:r>
              <a:rPr sz="1866" dirty="0">
                <a:solidFill>
                  <a:srgbClr val="000000"/>
                </a:solidFill>
                <a:latin typeface="+mn-ea"/>
              </a:rPr>
              <a:t>risk management. </a:t>
            </a:r>
            <a:endParaRPr sz="1866" dirty="0">
              <a:solidFill>
                <a:srgbClr val="000000"/>
              </a:solidFill>
              <a:latin typeface="+mn-ea"/>
              <a:sym typeface="Times Roman"/>
            </a:endParaRPr>
          </a:p>
        </p:txBody>
      </p:sp>
      <p:pic>
        <p:nvPicPr>
          <p:cNvPr id="427" name="PMI steps.png" descr="PMI steps.png"/>
          <p:cNvPicPr>
            <a:picLocks noChangeAspect="1"/>
          </p:cNvPicPr>
          <p:nvPr/>
        </p:nvPicPr>
        <p:blipFill>
          <a:blip r:embed="rId2">
            <a:extLst/>
          </a:blip>
          <a:stretch>
            <a:fillRect/>
          </a:stretch>
        </p:blipFill>
        <p:spPr>
          <a:xfrm>
            <a:off x="502334" y="1480313"/>
            <a:ext cx="6289055" cy="4348987"/>
          </a:xfrm>
          <a:prstGeom prst="rect">
            <a:avLst/>
          </a:prstGeom>
          <a:ln w="12700">
            <a:miter lim="400000"/>
          </a:ln>
        </p:spPr>
      </p:pic>
    </p:spTree>
    <p:extLst>
      <p:ext uri="{BB962C8B-B14F-4D97-AF65-F5344CB8AC3E}">
        <p14:creationId xmlns:p14="http://schemas.microsoft.com/office/powerpoint/2010/main" val="3033748917"/>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iterate>
                                    <p:tmAbs val="0"/>
                                  </p:iterate>
                                  <p:childTnLst>
                                    <p:set>
                                      <p:cBhvr>
                                        <p:cTn id="6" fill="hold"/>
                                        <p:tgtEl>
                                          <p:spTgt spid="424"/>
                                        </p:tgtEl>
                                        <p:attrNameLst>
                                          <p:attrName>style.visibility</p:attrName>
                                        </p:attrNameLst>
                                      </p:cBhvr>
                                      <p:to>
                                        <p:strVal val="visible"/>
                                      </p:to>
                                    </p:set>
                                    <p:anim calcmode="lin" valueType="num">
                                      <p:cBhvr>
                                        <p:cTn id="7" dur="1000" fill="hold"/>
                                        <p:tgtEl>
                                          <p:spTgt spid="424"/>
                                        </p:tgtEl>
                                        <p:attrNameLst>
                                          <p:attrName>ppt_w</p:attrName>
                                        </p:attrNameLst>
                                      </p:cBhvr>
                                      <p:tavLst>
                                        <p:tav tm="0">
                                          <p:val>
                                            <p:fltVal val="0"/>
                                          </p:val>
                                        </p:tav>
                                        <p:tav tm="100000">
                                          <p:val>
                                            <p:strVal val="#ppt_w"/>
                                          </p:val>
                                        </p:tav>
                                      </p:tavLst>
                                    </p:anim>
                                    <p:anim calcmode="lin" valueType="num">
                                      <p:cBhvr>
                                        <p:cTn id="8" dur="1000" fill="hold"/>
                                        <p:tgtEl>
                                          <p:spTgt spid="424"/>
                                        </p:tgtEl>
                                        <p:attrNameLst>
                                          <p:attrName>ppt_h</p:attrName>
                                        </p:attrNameLst>
                                      </p:cBhvr>
                                      <p:tavLst>
                                        <p:tav tm="0">
                                          <p:val>
                                            <p:fltVal val="0"/>
                                          </p:val>
                                        </p:tav>
                                        <p:tav tm="100000">
                                          <p:val>
                                            <p:strVal val="#ppt_h"/>
                                          </p:val>
                                        </p:tav>
                                      </p:tavLst>
                                    </p:anim>
                                    <p:anim calcmode="lin" valueType="num">
                                      <p:cBhvr>
                                        <p:cTn id="9" dur="1000" fill="hold"/>
                                        <p:tgtEl>
                                          <p:spTgt spid="42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24"/>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0" presetClass="entr" fill="hold" grpId="0" nodeType="afterEffect">
                                  <p:stCondLst>
                                    <p:cond delay="250"/>
                                  </p:stCondLst>
                                  <p:iterate>
                                    <p:tmAbs val="0"/>
                                  </p:iterate>
                                  <p:childTnLst>
                                    <p:set>
                                      <p:cBhvr>
                                        <p:cTn id="13" fill="hold"/>
                                        <p:tgtEl>
                                          <p:spTgt spid="423"/>
                                        </p:tgtEl>
                                        <p:attrNameLst>
                                          <p:attrName>style.visibility</p:attrName>
                                        </p:attrNameLst>
                                      </p:cBhvr>
                                      <p:to>
                                        <p:strVal val="visible"/>
                                      </p:to>
                                    </p:set>
                                    <p:animEffect transition="in" filter="fade">
                                      <p:cBhvr>
                                        <p:cTn id="14" dur="500"/>
                                        <p:tgtEl>
                                          <p:spTgt spid="423"/>
                                        </p:tgtEl>
                                      </p:cBhvr>
                                    </p:animEffect>
                                  </p:childTnLst>
                                </p:cTn>
                              </p:par>
                            </p:childTnLst>
                          </p:cTn>
                        </p:par>
                        <p:par>
                          <p:cTn id="15" fill="hold">
                            <p:stCondLst>
                              <p:cond delay="0"/>
                            </p:stCondLst>
                            <p:childTnLst>
                              <p:par>
                                <p:cTn id="16" presetID="-1" presetClass="path" presetSubtype="0" decel="50000" fill="hold" nodeType="afterEffect">
                                  <p:stCondLst>
                                    <p:cond delay="250"/>
                                  </p:stCondLst>
                                  <p:childTnLst>
                                    <p:animMotion origin="layout" path="M 0.000000 0.000000 L 0.033732 0.043995" pathEditMode="relative">
                                      <p:cBhvr>
                                        <p:cTn id="17" dur="750" fill="hold"/>
                                        <p:tgtEl>
                                          <p:spTgt spid="42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animBg="1" advAuto="0"/>
      <p:bldP spid="424"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文本框 2"/>
          <p:cNvSpPr txBox="1"/>
          <p:nvPr/>
        </p:nvSpPr>
        <p:spPr>
          <a:xfrm>
            <a:off x="304364" y="66145"/>
            <a:ext cx="949151" cy="853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6000"/>
            </a:lvl1pPr>
          </a:lstStyle>
          <a:p>
            <a:r>
              <a:t>3</a:t>
            </a:r>
          </a:p>
        </p:txBody>
      </p:sp>
      <p:sp>
        <p:nvSpPr>
          <p:cNvPr id="430" name="直接连接符 3"/>
          <p:cNvSpPr/>
          <p:nvPr/>
        </p:nvSpPr>
        <p:spPr>
          <a:xfrm flipH="1">
            <a:off x="973487" y="647669"/>
            <a:ext cx="452748" cy="434140"/>
          </a:xfrm>
          <a:prstGeom prst="line">
            <a:avLst/>
          </a:prstGeom>
          <a:ln w="15875" cap="rnd">
            <a:solidFill>
              <a:srgbClr val="545454"/>
            </a:solidFill>
            <a:miter/>
          </a:ln>
        </p:spPr>
        <p:txBody>
          <a:bodyPr lIns="45719" rIns="45719"/>
          <a:lstStyle/>
          <a:p>
            <a:endParaRPr/>
          </a:p>
        </p:txBody>
      </p:sp>
      <p:sp>
        <p:nvSpPr>
          <p:cNvPr id="431" name="TextBox 1"/>
          <p:cNvSpPr txBox="1"/>
          <p:nvPr/>
        </p:nvSpPr>
        <p:spPr>
          <a:xfrm>
            <a:off x="1575940" y="386060"/>
            <a:ext cx="6038774"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spcBef>
                <a:spcPts val="1200"/>
              </a:spcBef>
              <a:defRPr sz="2133">
                <a:solidFill>
                  <a:srgbClr val="000000"/>
                </a:solidFill>
                <a:latin typeface="+mn-lt"/>
                <a:ea typeface="+mn-ea"/>
                <a:cs typeface="+mn-cs"/>
                <a:sym typeface="Times Roman"/>
              </a:defRPr>
            </a:lvl1pPr>
          </a:lstStyle>
          <a:p>
            <a:r>
              <a:t>Categories of Risk </a:t>
            </a:r>
          </a:p>
        </p:txBody>
      </p:sp>
      <p:sp>
        <p:nvSpPr>
          <p:cNvPr id="432" name="矩形 4"/>
          <p:cNvSpPr txBox="1"/>
          <p:nvPr/>
        </p:nvSpPr>
        <p:spPr>
          <a:xfrm>
            <a:off x="6521163" y="2098064"/>
            <a:ext cx="4522294" cy="124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spcBef>
                <a:spcPts val="1200"/>
              </a:spcBef>
              <a:defRPr sz="1866">
                <a:solidFill>
                  <a:srgbClr val="000000"/>
                </a:solidFill>
                <a:latin typeface="+mn-lt"/>
                <a:ea typeface="+mn-ea"/>
                <a:cs typeface="+mn-cs"/>
                <a:sym typeface="Times Roman"/>
              </a:defRPr>
            </a:pPr>
            <a:r>
              <a:rPr dirty="0">
                <a:latin typeface="+mn-ea"/>
              </a:rPr>
              <a:t>Then, i</a:t>
            </a:r>
            <a:r>
              <a:rPr dirty="0">
                <a:latin typeface="+mn-ea"/>
                <a:cs typeface="Times New Roman"/>
                <a:sym typeface="Times New Roman"/>
              </a:rPr>
              <a:t>n this part, we reference to </a:t>
            </a:r>
            <a:r>
              <a:rPr b="1" dirty="0">
                <a:latin typeface="+mn-ea"/>
                <a:cs typeface="Times New Roman"/>
                <a:sym typeface="Times New Roman"/>
              </a:rPr>
              <a:t>“</a:t>
            </a:r>
            <a:r>
              <a:rPr b="1" dirty="0" err="1">
                <a:latin typeface="+mn-ea"/>
                <a:cs typeface="Times New Roman"/>
                <a:sym typeface="Times New Roman"/>
              </a:rPr>
              <a:t>Lyytinen-Mathiassen-Ropponen</a:t>
            </a:r>
            <a:r>
              <a:rPr b="1" dirty="0">
                <a:latin typeface="+mn-ea"/>
              </a:rPr>
              <a:t>” </a:t>
            </a:r>
            <a:r>
              <a:rPr dirty="0">
                <a:latin typeface="+mn-ea"/>
              </a:rPr>
              <a:t>risk framework and we divided the risk factors into four parts. </a:t>
            </a:r>
            <a:endParaRPr sz="1200" dirty="0">
              <a:latin typeface="+mn-ea"/>
            </a:endParaRPr>
          </a:p>
        </p:txBody>
      </p:sp>
      <p:pic>
        <p:nvPicPr>
          <p:cNvPr id="433" name="截屏2021-04-26 上午8.12.30.png" descr="截屏2021-04-26 上午8.12.30.png"/>
          <p:cNvPicPr>
            <a:picLocks noChangeAspect="1"/>
          </p:cNvPicPr>
          <p:nvPr/>
        </p:nvPicPr>
        <p:blipFill>
          <a:blip r:embed="rId2">
            <a:extLst/>
          </a:blip>
          <a:stretch>
            <a:fillRect/>
          </a:stretch>
        </p:blipFill>
        <p:spPr>
          <a:xfrm>
            <a:off x="683374" y="1117885"/>
            <a:ext cx="5732174" cy="4622230"/>
          </a:xfrm>
          <a:prstGeom prst="rect">
            <a:avLst/>
          </a:prstGeom>
          <a:ln w="12700">
            <a:miter lim="400000"/>
          </a:ln>
        </p:spPr>
      </p:pic>
      <p:pic>
        <p:nvPicPr>
          <p:cNvPr id="434" name="4parts.png" descr="4parts.png"/>
          <p:cNvPicPr>
            <a:picLocks noChangeAspect="1"/>
          </p:cNvPicPr>
          <p:nvPr/>
        </p:nvPicPr>
        <p:blipFill>
          <a:blip r:embed="rId3">
            <a:extLst/>
          </a:blip>
          <a:stretch>
            <a:fillRect/>
          </a:stretch>
        </p:blipFill>
        <p:spPr>
          <a:xfrm>
            <a:off x="6791713" y="3403600"/>
            <a:ext cx="3981195" cy="2856287"/>
          </a:xfrm>
          <a:prstGeom prst="rect">
            <a:avLst/>
          </a:prstGeom>
          <a:ln w="12700">
            <a:miter lim="400000"/>
          </a:ln>
        </p:spPr>
      </p:pic>
    </p:spTree>
    <p:extLst>
      <p:ext uri="{BB962C8B-B14F-4D97-AF65-F5344CB8AC3E}">
        <p14:creationId xmlns:p14="http://schemas.microsoft.com/office/powerpoint/2010/main" val="3709417197"/>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iterate>
                                    <p:tmAbs val="0"/>
                                  </p:iterate>
                                  <p:childTnLst>
                                    <p:set>
                                      <p:cBhvr>
                                        <p:cTn id="6" fill="hold"/>
                                        <p:tgtEl>
                                          <p:spTgt spid="430"/>
                                        </p:tgtEl>
                                        <p:attrNameLst>
                                          <p:attrName>style.visibility</p:attrName>
                                        </p:attrNameLst>
                                      </p:cBhvr>
                                      <p:to>
                                        <p:strVal val="visible"/>
                                      </p:to>
                                    </p:set>
                                    <p:anim calcmode="lin" valueType="num">
                                      <p:cBhvr>
                                        <p:cTn id="7" dur="1000" fill="hold"/>
                                        <p:tgtEl>
                                          <p:spTgt spid="430"/>
                                        </p:tgtEl>
                                        <p:attrNameLst>
                                          <p:attrName>ppt_w</p:attrName>
                                        </p:attrNameLst>
                                      </p:cBhvr>
                                      <p:tavLst>
                                        <p:tav tm="0">
                                          <p:val>
                                            <p:fltVal val="0"/>
                                          </p:val>
                                        </p:tav>
                                        <p:tav tm="100000">
                                          <p:val>
                                            <p:strVal val="#ppt_w"/>
                                          </p:val>
                                        </p:tav>
                                      </p:tavLst>
                                    </p:anim>
                                    <p:anim calcmode="lin" valueType="num">
                                      <p:cBhvr>
                                        <p:cTn id="8" dur="1000" fill="hold"/>
                                        <p:tgtEl>
                                          <p:spTgt spid="430"/>
                                        </p:tgtEl>
                                        <p:attrNameLst>
                                          <p:attrName>ppt_h</p:attrName>
                                        </p:attrNameLst>
                                      </p:cBhvr>
                                      <p:tavLst>
                                        <p:tav tm="0">
                                          <p:val>
                                            <p:fltVal val="0"/>
                                          </p:val>
                                        </p:tav>
                                        <p:tav tm="100000">
                                          <p:val>
                                            <p:strVal val="#ppt_h"/>
                                          </p:val>
                                        </p:tav>
                                      </p:tavLst>
                                    </p:anim>
                                    <p:anim calcmode="lin" valueType="num">
                                      <p:cBhvr>
                                        <p:cTn id="9" dur="1000" fill="hold"/>
                                        <p:tgtEl>
                                          <p:spTgt spid="43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30"/>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0" presetClass="entr" fill="hold" grpId="0" nodeType="afterEffect">
                                  <p:stCondLst>
                                    <p:cond delay="250"/>
                                  </p:stCondLst>
                                  <p:iterate>
                                    <p:tmAbs val="0"/>
                                  </p:iterate>
                                  <p:childTnLst>
                                    <p:set>
                                      <p:cBhvr>
                                        <p:cTn id="13" fill="hold"/>
                                        <p:tgtEl>
                                          <p:spTgt spid="429"/>
                                        </p:tgtEl>
                                        <p:attrNameLst>
                                          <p:attrName>style.visibility</p:attrName>
                                        </p:attrNameLst>
                                      </p:cBhvr>
                                      <p:to>
                                        <p:strVal val="visible"/>
                                      </p:to>
                                    </p:set>
                                    <p:animEffect transition="in" filter="fade">
                                      <p:cBhvr>
                                        <p:cTn id="14" dur="500"/>
                                        <p:tgtEl>
                                          <p:spTgt spid="429"/>
                                        </p:tgtEl>
                                      </p:cBhvr>
                                    </p:animEffect>
                                  </p:childTnLst>
                                </p:cTn>
                              </p:par>
                            </p:childTnLst>
                          </p:cTn>
                        </p:par>
                        <p:par>
                          <p:cTn id="15" fill="hold">
                            <p:stCondLst>
                              <p:cond delay="0"/>
                            </p:stCondLst>
                            <p:childTnLst>
                              <p:par>
                                <p:cTn id="16" presetID="-1" presetClass="path" presetSubtype="0" decel="50000" fill="hold" nodeType="afterEffect">
                                  <p:stCondLst>
                                    <p:cond delay="250"/>
                                  </p:stCondLst>
                                  <p:childTnLst>
                                    <p:animMotion origin="layout" path="M 0.000000 0.000000 L 0.033732 0.043995" pathEditMode="relative">
                                      <p:cBhvr>
                                        <p:cTn id="17" dur="750" fill="hold"/>
                                        <p:tgtEl>
                                          <p:spTgt spid="42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 grpId="0" animBg="1" advAuto="0"/>
      <p:bldP spid="430"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文本框 2"/>
          <p:cNvSpPr txBox="1"/>
          <p:nvPr/>
        </p:nvSpPr>
        <p:spPr>
          <a:xfrm>
            <a:off x="304364" y="66145"/>
            <a:ext cx="949151" cy="853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6000"/>
            </a:lvl1pPr>
          </a:lstStyle>
          <a:p>
            <a:r>
              <a:t>3</a:t>
            </a:r>
          </a:p>
        </p:txBody>
      </p:sp>
      <p:sp>
        <p:nvSpPr>
          <p:cNvPr id="437" name="直接连接符 3"/>
          <p:cNvSpPr/>
          <p:nvPr/>
        </p:nvSpPr>
        <p:spPr>
          <a:xfrm flipH="1">
            <a:off x="973487" y="647669"/>
            <a:ext cx="452748" cy="434140"/>
          </a:xfrm>
          <a:prstGeom prst="line">
            <a:avLst/>
          </a:prstGeom>
          <a:ln w="15875" cap="rnd">
            <a:solidFill>
              <a:srgbClr val="545454"/>
            </a:solidFill>
            <a:miter/>
          </a:ln>
        </p:spPr>
        <p:txBody>
          <a:bodyPr lIns="45719" rIns="45719"/>
          <a:lstStyle/>
          <a:p>
            <a:endParaRPr/>
          </a:p>
        </p:txBody>
      </p:sp>
      <p:sp>
        <p:nvSpPr>
          <p:cNvPr id="438" name="TextBox 1"/>
          <p:cNvSpPr txBox="1"/>
          <p:nvPr/>
        </p:nvSpPr>
        <p:spPr>
          <a:xfrm>
            <a:off x="1575940" y="386060"/>
            <a:ext cx="6038774"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spcBef>
                <a:spcPts val="1200"/>
              </a:spcBef>
              <a:defRPr sz="2133">
                <a:solidFill>
                  <a:srgbClr val="000000"/>
                </a:solidFill>
                <a:latin typeface="+mn-lt"/>
                <a:ea typeface="+mn-ea"/>
                <a:cs typeface="+mn-cs"/>
                <a:sym typeface="Times Roman"/>
              </a:defRPr>
            </a:lvl1pPr>
          </a:lstStyle>
          <a:p>
            <a:r>
              <a:t>Risk Identification </a:t>
            </a:r>
          </a:p>
        </p:txBody>
      </p:sp>
      <p:sp>
        <p:nvSpPr>
          <p:cNvPr id="439" name="矩形 4"/>
          <p:cNvSpPr txBox="1"/>
          <p:nvPr/>
        </p:nvSpPr>
        <p:spPr>
          <a:xfrm>
            <a:off x="6521163" y="2098064"/>
            <a:ext cx="4522294" cy="24685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spcBef>
                <a:spcPts val="1200"/>
              </a:spcBef>
              <a:defRPr sz="1866">
                <a:solidFill>
                  <a:srgbClr val="000000"/>
                </a:solidFill>
                <a:latin typeface="Times New Roman"/>
                <a:ea typeface="Times New Roman"/>
                <a:cs typeface="Times New Roman"/>
                <a:sym typeface="Times New Roman"/>
              </a:defRPr>
            </a:pPr>
            <a:r>
              <a:rPr dirty="0">
                <a:latin typeface="+mn-ea"/>
              </a:rPr>
              <a:t>In the risk identification of this project, we adopted the risk identification method combining </a:t>
            </a:r>
            <a:r>
              <a:rPr dirty="0">
                <a:latin typeface="+mn-ea"/>
                <a:sym typeface="Times Roman"/>
              </a:rPr>
              <a:t>Checklist method </a:t>
            </a:r>
            <a:r>
              <a:rPr dirty="0">
                <a:latin typeface="+mn-ea"/>
              </a:rPr>
              <a:t>and </a:t>
            </a:r>
            <a:r>
              <a:rPr dirty="0">
                <a:latin typeface="+mn-ea"/>
                <a:sym typeface="Times Roman"/>
              </a:rPr>
              <a:t>Brainstorming method</a:t>
            </a:r>
            <a:r>
              <a:rPr dirty="0">
                <a:latin typeface="+mn-ea"/>
              </a:rPr>
              <a:t>, referred to checklists models such as </a:t>
            </a:r>
            <a:r>
              <a:rPr b="1" dirty="0" err="1">
                <a:latin typeface="+mn-ea"/>
                <a:sym typeface="Times Roman"/>
              </a:rPr>
              <a:t>lyytinen</a:t>
            </a:r>
            <a:r>
              <a:rPr b="1" dirty="0">
                <a:latin typeface="+mn-ea"/>
                <a:sym typeface="Times Roman"/>
              </a:rPr>
              <a:t> model </a:t>
            </a:r>
            <a:r>
              <a:rPr b="1" dirty="0">
                <a:latin typeface="+mn-ea"/>
              </a:rPr>
              <a:t>and </a:t>
            </a:r>
            <a:r>
              <a:rPr b="1" dirty="0">
                <a:latin typeface="+mn-ea"/>
                <a:sym typeface="Times Roman"/>
              </a:rPr>
              <a:t>Barry Boehm model</a:t>
            </a:r>
            <a:r>
              <a:rPr dirty="0">
                <a:latin typeface="+mn-ea"/>
              </a:rPr>
              <a:t>, and established our own checklists as follows.</a:t>
            </a:r>
            <a:endParaRPr sz="1200" dirty="0">
              <a:latin typeface="+mn-ea"/>
              <a:sym typeface="Times Roman"/>
            </a:endParaRPr>
          </a:p>
        </p:txBody>
      </p:sp>
      <p:pic>
        <p:nvPicPr>
          <p:cNvPr id="440" name="Risk Indentification.png" descr="Risk Indentification.png"/>
          <p:cNvPicPr>
            <a:picLocks noChangeAspect="1"/>
          </p:cNvPicPr>
          <p:nvPr/>
        </p:nvPicPr>
        <p:blipFill>
          <a:blip r:embed="rId2">
            <a:extLst/>
          </a:blip>
          <a:stretch>
            <a:fillRect/>
          </a:stretch>
        </p:blipFill>
        <p:spPr>
          <a:xfrm>
            <a:off x="1475026" y="1079500"/>
            <a:ext cx="3868259" cy="5305547"/>
          </a:xfrm>
          <a:prstGeom prst="rect">
            <a:avLst/>
          </a:prstGeom>
          <a:ln w="12700">
            <a:miter lim="400000"/>
          </a:ln>
        </p:spPr>
      </p:pic>
    </p:spTree>
    <p:extLst>
      <p:ext uri="{BB962C8B-B14F-4D97-AF65-F5344CB8AC3E}">
        <p14:creationId xmlns:p14="http://schemas.microsoft.com/office/powerpoint/2010/main" val="563526566"/>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iterate>
                                    <p:tmAbs val="0"/>
                                  </p:iterate>
                                  <p:childTnLst>
                                    <p:set>
                                      <p:cBhvr>
                                        <p:cTn id="6" fill="hold"/>
                                        <p:tgtEl>
                                          <p:spTgt spid="437"/>
                                        </p:tgtEl>
                                        <p:attrNameLst>
                                          <p:attrName>style.visibility</p:attrName>
                                        </p:attrNameLst>
                                      </p:cBhvr>
                                      <p:to>
                                        <p:strVal val="visible"/>
                                      </p:to>
                                    </p:set>
                                    <p:anim calcmode="lin" valueType="num">
                                      <p:cBhvr>
                                        <p:cTn id="7" dur="1000" fill="hold"/>
                                        <p:tgtEl>
                                          <p:spTgt spid="437"/>
                                        </p:tgtEl>
                                        <p:attrNameLst>
                                          <p:attrName>ppt_w</p:attrName>
                                        </p:attrNameLst>
                                      </p:cBhvr>
                                      <p:tavLst>
                                        <p:tav tm="0">
                                          <p:val>
                                            <p:fltVal val="0"/>
                                          </p:val>
                                        </p:tav>
                                        <p:tav tm="100000">
                                          <p:val>
                                            <p:strVal val="#ppt_w"/>
                                          </p:val>
                                        </p:tav>
                                      </p:tavLst>
                                    </p:anim>
                                    <p:anim calcmode="lin" valueType="num">
                                      <p:cBhvr>
                                        <p:cTn id="8" dur="1000" fill="hold"/>
                                        <p:tgtEl>
                                          <p:spTgt spid="437"/>
                                        </p:tgtEl>
                                        <p:attrNameLst>
                                          <p:attrName>ppt_h</p:attrName>
                                        </p:attrNameLst>
                                      </p:cBhvr>
                                      <p:tavLst>
                                        <p:tav tm="0">
                                          <p:val>
                                            <p:fltVal val="0"/>
                                          </p:val>
                                        </p:tav>
                                        <p:tav tm="100000">
                                          <p:val>
                                            <p:strVal val="#ppt_h"/>
                                          </p:val>
                                        </p:tav>
                                      </p:tavLst>
                                    </p:anim>
                                    <p:anim calcmode="lin" valueType="num">
                                      <p:cBhvr>
                                        <p:cTn id="9" dur="1000" fill="hold"/>
                                        <p:tgtEl>
                                          <p:spTgt spid="43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37"/>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0" presetClass="entr" fill="hold" grpId="0" nodeType="afterEffect">
                                  <p:stCondLst>
                                    <p:cond delay="250"/>
                                  </p:stCondLst>
                                  <p:iterate>
                                    <p:tmAbs val="0"/>
                                  </p:iterate>
                                  <p:childTnLst>
                                    <p:set>
                                      <p:cBhvr>
                                        <p:cTn id="13" fill="hold"/>
                                        <p:tgtEl>
                                          <p:spTgt spid="436"/>
                                        </p:tgtEl>
                                        <p:attrNameLst>
                                          <p:attrName>style.visibility</p:attrName>
                                        </p:attrNameLst>
                                      </p:cBhvr>
                                      <p:to>
                                        <p:strVal val="visible"/>
                                      </p:to>
                                    </p:set>
                                    <p:animEffect transition="in" filter="fade">
                                      <p:cBhvr>
                                        <p:cTn id="14" dur="500"/>
                                        <p:tgtEl>
                                          <p:spTgt spid="436"/>
                                        </p:tgtEl>
                                      </p:cBhvr>
                                    </p:animEffect>
                                  </p:childTnLst>
                                </p:cTn>
                              </p:par>
                            </p:childTnLst>
                          </p:cTn>
                        </p:par>
                        <p:par>
                          <p:cTn id="15" fill="hold">
                            <p:stCondLst>
                              <p:cond delay="0"/>
                            </p:stCondLst>
                            <p:childTnLst>
                              <p:par>
                                <p:cTn id="16" presetID="-1" presetClass="path" presetSubtype="0" decel="50000" fill="hold" nodeType="afterEffect">
                                  <p:stCondLst>
                                    <p:cond delay="250"/>
                                  </p:stCondLst>
                                  <p:childTnLst>
                                    <p:animMotion origin="layout" path="M 0.000000 0.000000 L 0.033732 0.043995" pathEditMode="relative">
                                      <p:cBhvr>
                                        <p:cTn id="17" dur="750" fill="hold"/>
                                        <p:tgtEl>
                                          <p:spTgt spid="43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animBg="1" advAuto="0"/>
      <p:bldP spid="437"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文本框 2"/>
          <p:cNvSpPr txBox="1"/>
          <p:nvPr/>
        </p:nvSpPr>
        <p:spPr>
          <a:xfrm>
            <a:off x="304364" y="66145"/>
            <a:ext cx="949151" cy="853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6000"/>
            </a:lvl1pPr>
          </a:lstStyle>
          <a:p>
            <a:r>
              <a:t>3</a:t>
            </a:r>
          </a:p>
        </p:txBody>
      </p:sp>
      <p:sp>
        <p:nvSpPr>
          <p:cNvPr id="443" name="直接连接符 3"/>
          <p:cNvSpPr/>
          <p:nvPr/>
        </p:nvSpPr>
        <p:spPr>
          <a:xfrm flipH="1">
            <a:off x="973487" y="647669"/>
            <a:ext cx="452748" cy="434140"/>
          </a:xfrm>
          <a:prstGeom prst="line">
            <a:avLst/>
          </a:prstGeom>
          <a:ln w="15875" cap="rnd">
            <a:solidFill>
              <a:srgbClr val="545454"/>
            </a:solidFill>
            <a:miter/>
          </a:ln>
        </p:spPr>
        <p:txBody>
          <a:bodyPr lIns="45719" rIns="45719"/>
          <a:lstStyle/>
          <a:p>
            <a:endParaRPr/>
          </a:p>
        </p:txBody>
      </p:sp>
      <p:sp>
        <p:nvSpPr>
          <p:cNvPr id="444" name="TextBox 1"/>
          <p:cNvSpPr txBox="1"/>
          <p:nvPr/>
        </p:nvSpPr>
        <p:spPr>
          <a:xfrm>
            <a:off x="1575940" y="386060"/>
            <a:ext cx="6038774"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spcBef>
                <a:spcPts val="1200"/>
              </a:spcBef>
              <a:defRPr sz="2133">
                <a:solidFill>
                  <a:srgbClr val="000000"/>
                </a:solidFill>
                <a:latin typeface="+mn-lt"/>
                <a:ea typeface="+mn-ea"/>
                <a:cs typeface="+mn-cs"/>
                <a:sym typeface="Times Roman"/>
              </a:defRPr>
            </a:lvl1pPr>
          </a:lstStyle>
          <a:p>
            <a:r>
              <a:t>Risk Analysis, Assessment and Prioritization </a:t>
            </a:r>
          </a:p>
        </p:txBody>
      </p:sp>
      <p:sp>
        <p:nvSpPr>
          <p:cNvPr id="445" name="矩形 4"/>
          <p:cNvSpPr txBox="1"/>
          <p:nvPr/>
        </p:nvSpPr>
        <p:spPr>
          <a:xfrm>
            <a:off x="6521163" y="2098064"/>
            <a:ext cx="4522294" cy="1259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spcBef>
                <a:spcPts val="1200"/>
              </a:spcBef>
              <a:defRPr sz="1866">
                <a:solidFill>
                  <a:srgbClr val="000000"/>
                </a:solidFill>
                <a:latin typeface="Times New Roman"/>
                <a:ea typeface="Times New Roman"/>
                <a:cs typeface="Times New Roman"/>
                <a:sym typeface="Times New Roman"/>
              </a:defRPr>
            </a:lvl1pPr>
          </a:lstStyle>
          <a:p>
            <a:r>
              <a:rPr dirty="0">
                <a:latin typeface="+mn-ea"/>
                <a:ea typeface="+mn-ea"/>
              </a:rPr>
              <a:t>Then we define the risk probability using score from 1 to 10, and we divide them into 4 levels from extra-high to extra-low. </a:t>
            </a:r>
            <a:endParaRPr sz="1200" dirty="0">
              <a:latin typeface="+mn-ea"/>
              <a:ea typeface="+mn-ea"/>
              <a:cs typeface="+mn-cs"/>
              <a:sym typeface="Times Roman"/>
            </a:endParaRPr>
          </a:p>
        </p:txBody>
      </p:sp>
      <p:pic>
        <p:nvPicPr>
          <p:cNvPr id="446" name="risk probability level.png" descr="risk probability level.png"/>
          <p:cNvPicPr>
            <a:picLocks noChangeAspect="1"/>
          </p:cNvPicPr>
          <p:nvPr/>
        </p:nvPicPr>
        <p:blipFill>
          <a:blip r:embed="rId2">
            <a:extLst/>
          </a:blip>
          <a:stretch>
            <a:fillRect/>
          </a:stretch>
        </p:blipFill>
        <p:spPr>
          <a:xfrm>
            <a:off x="1771650" y="1022350"/>
            <a:ext cx="3393731" cy="2032234"/>
          </a:xfrm>
          <a:prstGeom prst="rect">
            <a:avLst/>
          </a:prstGeom>
          <a:ln w="12700">
            <a:miter lim="400000"/>
          </a:ln>
        </p:spPr>
      </p:pic>
      <p:pic>
        <p:nvPicPr>
          <p:cNvPr id="447" name="risk impact level.png" descr="risk impact level.png"/>
          <p:cNvPicPr>
            <a:picLocks noChangeAspect="1"/>
          </p:cNvPicPr>
          <p:nvPr/>
        </p:nvPicPr>
        <p:blipFill>
          <a:blip r:embed="rId3">
            <a:extLst/>
          </a:blip>
          <a:stretch>
            <a:fillRect/>
          </a:stretch>
        </p:blipFill>
        <p:spPr>
          <a:xfrm>
            <a:off x="1785765" y="4032250"/>
            <a:ext cx="3569048" cy="2032234"/>
          </a:xfrm>
          <a:prstGeom prst="rect">
            <a:avLst/>
          </a:prstGeom>
          <a:ln w="12700">
            <a:miter lim="400000"/>
          </a:ln>
        </p:spPr>
      </p:pic>
      <p:pic>
        <p:nvPicPr>
          <p:cNvPr id="448" name="risk level decision.png" descr="risk level decision.png"/>
          <p:cNvPicPr>
            <a:picLocks noChangeAspect="1"/>
          </p:cNvPicPr>
          <p:nvPr/>
        </p:nvPicPr>
        <p:blipFill>
          <a:blip r:embed="rId4">
            <a:extLst/>
          </a:blip>
          <a:stretch>
            <a:fillRect/>
          </a:stretch>
        </p:blipFill>
        <p:spPr>
          <a:xfrm>
            <a:off x="6427615" y="4660969"/>
            <a:ext cx="3886201" cy="1358901"/>
          </a:xfrm>
          <a:prstGeom prst="rect">
            <a:avLst/>
          </a:prstGeom>
          <a:ln w="12700">
            <a:miter lim="400000"/>
          </a:ln>
        </p:spPr>
      </p:pic>
    </p:spTree>
    <p:extLst>
      <p:ext uri="{BB962C8B-B14F-4D97-AF65-F5344CB8AC3E}">
        <p14:creationId xmlns:p14="http://schemas.microsoft.com/office/powerpoint/2010/main" val="122943876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iterate>
                                    <p:tmAbs val="0"/>
                                  </p:iterate>
                                  <p:childTnLst>
                                    <p:set>
                                      <p:cBhvr>
                                        <p:cTn id="6" fill="hold"/>
                                        <p:tgtEl>
                                          <p:spTgt spid="443"/>
                                        </p:tgtEl>
                                        <p:attrNameLst>
                                          <p:attrName>style.visibility</p:attrName>
                                        </p:attrNameLst>
                                      </p:cBhvr>
                                      <p:to>
                                        <p:strVal val="visible"/>
                                      </p:to>
                                    </p:set>
                                    <p:anim calcmode="lin" valueType="num">
                                      <p:cBhvr>
                                        <p:cTn id="7" dur="1000" fill="hold"/>
                                        <p:tgtEl>
                                          <p:spTgt spid="443"/>
                                        </p:tgtEl>
                                        <p:attrNameLst>
                                          <p:attrName>ppt_w</p:attrName>
                                        </p:attrNameLst>
                                      </p:cBhvr>
                                      <p:tavLst>
                                        <p:tav tm="0">
                                          <p:val>
                                            <p:fltVal val="0"/>
                                          </p:val>
                                        </p:tav>
                                        <p:tav tm="100000">
                                          <p:val>
                                            <p:strVal val="#ppt_w"/>
                                          </p:val>
                                        </p:tav>
                                      </p:tavLst>
                                    </p:anim>
                                    <p:anim calcmode="lin" valueType="num">
                                      <p:cBhvr>
                                        <p:cTn id="8" dur="1000" fill="hold"/>
                                        <p:tgtEl>
                                          <p:spTgt spid="443"/>
                                        </p:tgtEl>
                                        <p:attrNameLst>
                                          <p:attrName>ppt_h</p:attrName>
                                        </p:attrNameLst>
                                      </p:cBhvr>
                                      <p:tavLst>
                                        <p:tav tm="0">
                                          <p:val>
                                            <p:fltVal val="0"/>
                                          </p:val>
                                        </p:tav>
                                        <p:tav tm="100000">
                                          <p:val>
                                            <p:strVal val="#ppt_h"/>
                                          </p:val>
                                        </p:tav>
                                      </p:tavLst>
                                    </p:anim>
                                    <p:anim calcmode="lin" valueType="num">
                                      <p:cBhvr>
                                        <p:cTn id="9" dur="1000" fill="hold"/>
                                        <p:tgtEl>
                                          <p:spTgt spid="44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43"/>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0" presetClass="entr" fill="hold" grpId="0" nodeType="afterEffect">
                                  <p:stCondLst>
                                    <p:cond delay="250"/>
                                  </p:stCondLst>
                                  <p:iterate>
                                    <p:tmAbs val="0"/>
                                  </p:iterate>
                                  <p:childTnLst>
                                    <p:set>
                                      <p:cBhvr>
                                        <p:cTn id="13" fill="hold"/>
                                        <p:tgtEl>
                                          <p:spTgt spid="442"/>
                                        </p:tgtEl>
                                        <p:attrNameLst>
                                          <p:attrName>style.visibility</p:attrName>
                                        </p:attrNameLst>
                                      </p:cBhvr>
                                      <p:to>
                                        <p:strVal val="visible"/>
                                      </p:to>
                                    </p:set>
                                    <p:animEffect transition="in" filter="fade">
                                      <p:cBhvr>
                                        <p:cTn id="14" dur="500"/>
                                        <p:tgtEl>
                                          <p:spTgt spid="442"/>
                                        </p:tgtEl>
                                      </p:cBhvr>
                                    </p:animEffect>
                                  </p:childTnLst>
                                </p:cTn>
                              </p:par>
                            </p:childTnLst>
                          </p:cTn>
                        </p:par>
                        <p:par>
                          <p:cTn id="15" fill="hold">
                            <p:stCondLst>
                              <p:cond delay="0"/>
                            </p:stCondLst>
                            <p:childTnLst>
                              <p:par>
                                <p:cTn id="16" presetID="-1" presetClass="path" presetSubtype="0" decel="50000" fill="hold" nodeType="afterEffect">
                                  <p:stCondLst>
                                    <p:cond delay="250"/>
                                  </p:stCondLst>
                                  <p:childTnLst>
                                    <p:animMotion origin="layout" path="M 0.000000 0.000000 L 0.033732 0.043995" pathEditMode="relative">
                                      <p:cBhvr>
                                        <p:cTn id="17" dur="750" fill="hold"/>
                                        <p:tgtEl>
                                          <p:spTgt spid="44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0" animBg="1" advAuto="0"/>
      <p:bldP spid="443"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文本框 2"/>
          <p:cNvSpPr txBox="1"/>
          <p:nvPr/>
        </p:nvSpPr>
        <p:spPr>
          <a:xfrm>
            <a:off x="304364" y="66145"/>
            <a:ext cx="949151" cy="853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6000"/>
            </a:lvl1pPr>
          </a:lstStyle>
          <a:p>
            <a:r>
              <a:t>3</a:t>
            </a:r>
          </a:p>
        </p:txBody>
      </p:sp>
      <p:sp>
        <p:nvSpPr>
          <p:cNvPr id="451" name="直接连接符 3"/>
          <p:cNvSpPr/>
          <p:nvPr/>
        </p:nvSpPr>
        <p:spPr>
          <a:xfrm flipH="1">
            <a:off x="973487" y="647669"/>
            <a:ext cx="452748" cy="434140"/>
          </a:xfrm>
          <a:prstGeom prst="line">
            <a:avLst/>
          </a:prstGeom>
          <a:ln w="15875" cap="rnd">
            <a:solidFill>
              <a:srgbClr val="545454"/>
            </a:solidFill>
            <a:miter/>
          </a:ln>
        </p:spPr>
        <p:txBody>
          <a:bodyPr lIns="45719" rIns="45719"/>
          <a:lstStyle/>
          <a:p>
            <a:endParaRPr/>
          </a:p>
        </p:txBody>
      </p:sp>
      <p:sp>
        <p:nvSpPr>
          <p:cNvPr id="452" name="TextBox 1"/>
          <p:cNvSpPr txBox="1"/>
          <p:nvPr/>
        </p:nvSpPr>
        <p:spPr>
          <a:xfrm>
            <a:off x="1575940" y="386060"/>
            <a:ext cx="6038774"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spcBef>
                <a:spcPts val="1200"/>
              </a:spcBef>
              <a:defRPr sz="2133">
                <a:solidFill>
                  <a:srgbClr val="000000"/>
                </a:solidFill>
                <a:latin typeface="+mn-lt"/>
                <a:ea typeface="+mn-ea"/>
                <a:cs typeface="+mn-cs"/>
                <a:sym typeface="Times Roman"/>
              </a:defRPr>
            </a:lvl1pPr>
          </a:lstStyle>
          <a:p>
            <a:r>
              <a:t>Risk Analysis, Assessment and Prioritization </a:t>
            </a:r>
          </a:p>
        </p:txBody>
      </p:sp>
      <p:sp>
        <p:nvSpPr>
          <p:cNvPr id="453" name="矩形 4"/>
          <p:cNvSpPr txBox="1"/>
          <p:nvPr/>
        </p:nvSpPr>
        <p:spPr>
          <a:xfrm>
            <a:off x="6660863" y="1386864"/>
            <a:ext cx="4889652" cy="2153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spcBef>
                <a:spcPts val="1200"/>
              </a:spcBef>
              <a:defRPr sz="1866">
                <a:solidFill>
                  <a:srgbClr val="000000"/>
                </a:solidFill>
                <a:latin typeface="Times New Roman"/>
                <a:ea typeface="Times New Roman"/>
                <a:cs typeface="Times New Roman"/>
                <a:sym typeface="Times New Roman"/>
              </a:defRPr>
            </a:pPr>
            <a:r>
              <a:rPr dirty="0">
                <a:latin typeface="+mn-ea"/>
              </a:rPr>
              <a:t>After defining the levels, we analyzed the potential risks . Then we simulate the risk exposure during our brainstorming, and we use </a:t>
            </a:r>
            <a:r>
              <a:rPr b="1" dirty="0">
                <a:latin typeface="+mn-ea"/>
                <a:sym typeface="Times Roman"/>
              </a:rPr>
              <a:t>Barry Boehm</a:t>
            </a:r>
            <a:r>
              <a:rPr lang="en-US" b="1" dirty="0">
                <a:latin typeface="+mn-ea"/>
                <a:sym typeface="Times Roman"/>
              </a:rPr>
              <a:t>'</a:t>
            </a:r>
            <a:r>
              <a:rPr b="1" dirty="0">
                <a:latin typeface="+mn-ea"/>
                <a:sym typeface="Times Roman"/>
              </a:rPr>
              <a:t>s method </a:t>
            </a:r>
            <a:r>
              <a:rPr dirty="0">
                <a:latin typeface="+mn-ea"/>
              </a:rPr>
              <a:t>for risk exposure assessment. The probability impact matrix is as follow.</a:t>
            </a:r>
            <a:endParaRPr sz="1200" dirty="0">
              <a:latin typeface="+mn-ea"/>
            </a:endParaRPr>
          </a:p>
          <a:p>
            <a:pPr defTabSz="457200">
              <a:spcBef>
                <a:spcPts val="1200"/>
              </a:spcBef>
              <a:defRPr sz="1866">
                <a:solidFill>
                  <a:srgbClr val="000000"/>
                </a:solidFill>
                <a:latin typeface="Times New Roman"/>
                <a:ea typeface="Times New Roman"/>
                <a:cs typeface="Times New Roman"/>
                <a:sym typeface="Times New Roman"/>
              </a:defRPr>
            </a:pPr>
            <a:endParaRPr sz="1200" dirty="0">
              <a:latin typeface="+mn-lt"/>
              <a:ea typeface="+mn-ea"/>
              <a:cs typeface="+mn-cs"/>
              <a:sym typeface="Times Roman"/>
            </a:endParaRPr>
          </a:p>
        </p:txBody>
      </p:sp>
      <p:pic>
        <p:nvPicPr>
          <p:cNvPr id="454" name="截屏2021-04-26 上午8.32.58.png" descr="截屏2021-04-26 上午8.32.58.png"/>
          <p:cNvPicPr>
            <a:picLocks noChangeAspect="1"/>
          </p:cNvPicPr>
          <p:nvPr/>
        </p:nvPicPr>
        <p:blipFill>
          <a:blip r:embed="rId2">
            <a:extLst/>
          </a:blip>
          <a:stretch>
            <a:fillRect/>
          </a:stretch>
        </p:blipFill>
        <p:spPr>
          <a:xfrm>
            <a:off x="872719" y="1235275"/>
            <a:ext cx="5335491" cy="460696"/>
          </a:xfrm>
          <a:prstGeom prst="rect">
            <a:avLst/>
          </a:prstGeom>
          <a:ln w="12700">
            <a:miter lim="400000"/>
          </a:ln>
        </p:spPr>
      </p:pic>
      <p:pic>
        <p:nvPicPr>
          <p:cNvPr id="455" name="截屏2021-04-26 上午8.33.06.png" descr="截屏2021-04-26 上午8.33.06.png"/>
          <p:cNvPicPr>
            <a:picLocks noChangeAspect="1"/>
          </p:cNvPicPr>
          <p:nvPr/>
        </p:nvPicPr>
        <p:blipFill>
          <a:blip r:embed="rId3">
            <a:extLst/>
          </a:blip>
          <a:stretch>
            <a:fillRect/>
          </a:stretch>
        </p:blipFill>
        <p:spPr>
          <a:xfrm>
            <a:off x="778939" y="1841500"/>
            <a:ext cx="5738638" cy="2936992"/>
          </a:xfrm>
          <a:prstGeom prst="rect">
            <a:avLst/>
          </a:prstGeom>
          <a:ln w="12700">
            <a:miter lim="400000"/>
          </a:ln>
        </p:spPr>
      </p:pic>
      <p:pic>
        <p:nvPicPr>
          <p:cNvPr id="456" name="Probability Impact Matrix.png" descr="Probability Impact Matrix.png"/>
          <p:cNvPicPr>
            <a:picLocks noChangeAspect="1"/>
          </p:cNvPicPr>
          <p:nvPr/>
        </p:nvPicPr>
        <p:blipFill>
          <a:blip r:embed="rId4">
            <a:extLst/>
          </a:blip>
          <a:stretch>
            <a:fillRect/>
          </a:stretch>
        </p:blipFill>
        <p:spPr>
          <a:xfrm>
            <a:off x="7166453" y="3309996"/>
            <a:ext cx="3878473" cy="3345314"/>
          </a:xfrm>
          <a:prstGeom prst="rect">
            <a:avLst/>
          </a:prstGeom>
          <a:ln w="12700">
            <a:miter lim="400000"/>
          </a:ln>
        </p:spPr>
      </p:pic>
    </p:spTree>
    <p:extLst>
      <p:ext uri="{BB962C8B-B14F-4D97-AF65-F5344CB8AC3E}">
        <p14:creationId xmlns:p14="http://schemas.microsoft.com/office/powerpoint/2010/main" val="140992545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iterate>
                                    <p:tmAbs val="0"/>
                                  </p:iterate>
                                  <p:childTnLst>
                                    <p:set>
                                      <p:cBhvr>
                                        <p:cTn id="6" fill="hold"/>
                                        <p:tgtEl>
                                          <p:spTgt spid="451"/>
                                        </p:tgtEl>
                                        <p:attrNameLst>
                                          <p:attrName>style.visibility</p:attrName>
                                        </p:attrNameLst>
                                      </p:cBhvr>
                                      <p:to>
                                        <p:strVal val="visible"/>
                                      </p:to>
                                    </p:set>
                                    <p:anim calcmode="lin" valueType="num">
                                      <p:cBhvr>
                                        <p:cTn id="7" dur="1000" fill="hold"/>
                                        <p:tgtEl>
                                          <p:spTgt spid="451"/>
                                        </p:tgtEl>
                                        <p:attrNameLst>
                                          <p:attrName>ppt_w</p:attrName>
                                        </p:attrNameLst>
                                      </p:cBhvr>
                                      <p:tavLst>
                                        <p:tav tm="0">
                                          <p:val>
                                            <p:fltVal val="0"/>
                                          </p:val>
                                        </p:tav>
                                        <p:tav tm="100000">
                                          <p:val>
                                            <p:strVal val="#ppt_w"/>
                                          </p:val>
                                        </p:tav>
                                      </p:tavLst>
                                    </p:anim>
                                    <p:anim calcmode="lin" valueType="num">
                                      <p:cBhvr>
                                        <p:cTn id="8" dur="1000" fill="hold"/>
                                        <p:tgtEl>
                                          <p:spTgt spid="451"/>
                                        </p:tgtEl>
                                        <p:attrNameLst>
                                          <p:attrName>ppt_h</p:attrName>
                                        </p:attrNameLst>
                                      </p:cBhvr>
                                      <p:tavLst>
                                        <p:tav tm="0">
                                          <p:val>
                                            <p:fltVal val="0"/>
                                          </p:val>
                                        </p:tav>
                                        <p:tav tm="100000">
                                          <p:val>
                                            <p:strVal val="#ppt_h"/>
                                          </p:val>
                                        </p:tav>
                                      </p:tavLst>
                                    </p:anim>
                                    <p:anim calcmode="lin" valueType="num">
                                      <p:cBhvr>
                                        <p:cTn id="9" dur="1000" fill="hold"/>
                                        <p:tgtEl>
                                          <p:spTgt spid="45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51"/>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0" presetClass="entr" fill="hold" grpId="0" nodeType="afterEffect">
                                  <p:stCondLst>
                                    <p:cond delay="250"/>
                                  </p:stCondLst>
                                  <p:iterate>
                                    <p:tmAbs val="0"/>
                                  </p:iterate>
                                  <p:childTnLst>
                                    <p:set>
                                      <p:cBhvr>
                                        <p:cTn id="13" fill="hold"/>
                                        <p:tgtEl>
                                          <p:spTgt spid="450"/>
                                        </p:tgtEl>
                                        <p:attrNameLst>
                                          <p:attrName>style.visibility</p:attrName>
                                        </p:attrNameLst>
                                      </p:cBhvr>
                                      <p:to>
                                        <p:strVal val="visible"/>
                                      </p:to>
                                    </p:set>
                                    <p:animEffect transition="in" filter="fade">
                                      <p:cBhvr>
                                        <p:cTn id="14" dur="500"/>
                                        <p:tgtEl>
                                          <p:spTgt spid="450"/>
                                        </p:tgtEl>
                                      </p:cBhvr>
                                    </p:animEffect>
                                  </p:childTnLst>
                                </p:cTn>
                              </p:par>
                            </p:childTnLst>
                          </p:cTn>
                        </p:par>
                        <p:par>
                          <p:cTn id="15" fill="hold">
                            <p:stCondLst>
                              <p:cond delay="0"/>
                            </p:stCondLst>
                            <p:childTnLst>
                              <p:par>
                                <p:cTn id="16" presetID="-1" presetClass="path" presetSubtype="0" decel="50000" fill="hold" nodeType="afterEffect">
                                  <p:stCondLst>
                                    <p:cond delay="250"/>
                                  </p:stCondLst>
                                  <p:childTnLst>
                                    <p:animMotion origin="layout" path="M 0.000000 0.000000 L 0.033732 0.043995" pathEditMode="relative">
                                      <p:cBhvr>
                                        <p:cTn id="17" dur="750" fill="hold"/>
                                        <p:tgtEl>
                                          <p:spTgt spid="45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 grpId="0" animBg="1" advAuto="0"/>
      <p:bldP spid="451"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27915" y="720575"/>
            <a:ext cx="3336170" cy="923330"/>
          </a:xfrm>
          <a:prstGeom prst="rect">
            <a:avLst/>
          </a:prstGeom>
          <a:noFill/>
        </p:spPr>
        <p:txBody>
          <a:bodyPr wrap="none" rtlCol="0">
            <a:spAutoFit/>
          </a:bodyPr>
          <a:lstStyle/>
          <a:p>
            <a:r>
              <a:rPr lang="en-US" altLang="zh-CN" sz="5400" dirty="0"/>
              <a:t>CONTENT</a:t>
            </a:r>
            <a:endParaRPr lang="zh-CN" altLang="en-US" sz="5400" dirty="0"/>
          </a:p>
        </p:txBody>
      </p:sp>
      <p:cxnSp>
        <p:nvCxnSpPr>
          <p:cNvPr id="347" name="直接连接符 346"/>
          <p:cNvCxnSpPr/>
          <p:nvPr/>
        </p:nvCxnSpPr>
        <p:spPr>
          <a:xfrm>
            <a:off x="5069497" y="1817914"/>
            <a:ext cx="2053007" cy="0"/>
          </a:xfrm>
          <a:prstGeom prst="line">
            <a:avLst/>
          </a:prstGeom>
          <a:ln w="44450" cap="rnd">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1" name="直接连接符 400"/>
          <p:cNvCxnSpPr/>
          <p:nvPr/>
        </p:nvCxnSpPr>
        <p:spPr>
          <a:xfrm>
            <a:off x="0" y="39243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02" name="椭圆 401"/>
          <p:cNvSpPr/>
          <p:nvPr/>
        </p:nvSpPr>
        <p:spPr>
          <a:xfrm rot="11174285">
            <a:off x="2098591"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3" name="椭圆 402"/>
          <p:cNvSpPr/>
          <p:nvPr/>
        </p:nvSpPr>
        <p:spPr>
          <a:xfrm rot="11174285">
            <a:off x="3402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4" name="椭圆 403"/>
          <p:cNvSpPr/>
          <p:nvPr/>
        </p:nvSpPr>
        <p:spPr>
          <a:xfrm rot="11174285">
            <a:off x="33470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5" name="椭圆 404"/>
          <p:cNvSpPr/>
          <p:nvPr/>
        </p:nvSpPr>
        <p:spPr>
          <a:xfrm rot="11174285">
            <a:off x="7000792"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6" name="椭圆 405"/>
          <p:cNvSpPr/>
          <p:nvPr/>
        </p:nvSpPr>
        <p:spPr>
          <a:xfrm rot="11174285">
            <a:off x="53186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7" name="椭圆 406"/>
          <p:cNvSpPr/>
          <p:nvPr/>
        </p:nvSpPr>
        <p:spPr>
          <a:xfrm rot="11174285">
            <a:off x="83254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8" name="椭圆 407"/>
          <p:cNvSpPr/>
          <p:nvPr/>
        </p:nvSpPr>
        <p:spPr>
          <a:xfrm rot="11174285">
            <a:off x="9790696" y="38646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9" name="椭圆 408"/>
          <p:cNvSpPr/>
          <p:nvPr/>
        </p:nvSpPr>
        <p:spPr>
          <a:xfrm rot="11174285">
            <a:off x="11115394" y="37845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410" name="直接连接符 409"/>
          <p:cNvCxnSpPr>
            <a:stCxn id="403" idx="3"/>
          </p:cNvCxnSpPr>
          <p:nvPr/>
        </p:nvCxnSpPr>
        <p:spPr>
          <a:xfrm flipV="1">
            <a:off x="539772" y="35472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1" name="直接连接符 410"/>
          <p:cNvCxnSpPr>
            <a:endCxn id="402" idx="5"/>
          </p:cNvCxnSpPr>
          <p:nvPr/>
        </p:nvCxnSpPr>
        <p:spPr>
          <a:xfrm>
            <a:off x="1226539" y="35472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a:stCxn id="402" idx="1"/>
            <a:endCxn id="414" idx="5"/>
          </p:cNvCxnSpPr>
          <p:nvPr/>
        </p:nvCxnSpPr>
        <p:spPr>
          <a:xfrm>
            <a:off x="2229378" y="40077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3" name="直接连接符 412"/>
          <p:cNvCxnSpPr>
            <a:stCxn id="414" idx="3"/>
            <a:endCxn id="404" idx="7"/>
          </p:cNvCxnSpPr>
          <p:nvPr/>
        </p:nvCxnSpPr>
        <p:spPr>
          <a:xfrm flipV="1">
            <a:off x="2651615" y="39684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14" name="椭圆 413"/>
          <p:cNvSpPr/>
          <p:nvPr/>
        </p:nvSpPr>
        <p:spPr>
          <a:xfrm rot="11174285">
            <a:off x="2547778" y="46586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15" name="直接连接符 414"/>
          <p:cNvCxnSpPr>
            <a:stCxn id="404" idx="3"/>
            <a:endCxn id="417" idx="6"/>
          </p:cNvCxnSpPr>
          <p:nvPr/>
        </p:nvCxnSpPr>
        <p:spPr>
          <a:xfrm flipV="1">
            <a:off x="3548370" y="34605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6" name="直接连接符 415"/>
          <p:cNvCxnSpPr>
            <a:stCxn id="406" idx="5"/>
          </p:cNvCxnSpPr>
          <p:nvPr/>
        </p:nvCxnSpPr>
        <p:spPr>
          <a:xfrm flipH="1" flipV="1">
            <a:off x="4632960" y="34632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17" name="椭圆 416"/>
          <p:cNvSpPr/>
          <p:nvPr/>
        </p:nvSpPr>
        <p:spPr>
          <a:xfrm rot="11174285">
            <a:off x="4543512" y="34149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18" name="直接连接符 417"/>
          <p:cNvCxnSpPr>
            <a:endCxn id="420" idx="5"/>
          </p:cNvCxnSpPr>
          <p:nvPr/>
        </p:nvCxnSpPr>
        <p:spPr>
          <a:xfrm>
            <a:off x="5403840" y="39103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419" name="直接连接符 418"/>
          <p:cNvCxnSpPr>
            <a:stCxn id="405" idx="7"/>
            <a:endCxn id="420" idx="2"/>
          </p:cNvCxnSpPr>
          <p:nvPr/>
        </p:nvCxnSpPr>
        <p:spPr>
          <a:xfrm flipH="1">
            <a:off x="5731596" y="39954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0" name="椭圆 419"/>
          <p:cNvSpPr/>
          <p:nvPr/>
        </p:nvSpPr>
        <p:spPr>
          <a:xfrm rot="11174285">
            <a:off x="5578556" y="43245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21" name="直接连接符 420"/>
          <p:cNvCxnSpPr>
            <a:endCxn id="405" idx="3"/>
          </p:cNvCxnSpPr>
          <p:nvPr/>
        </p:nvCxnSpPr>
        <p:spPr>
          <a:xfrm flipH="1">
            <a:off x="7143939" y="33385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a:stCxn id="408" idx="5"/>
            <a:endCxn id="423" idx="2"/>
          </p:cNvCxnSpPr>
          <p:nvPr/>
        </p:nvCxnSpPr>
        <p:spPr>
          <a:xfrm flipH="1" flipV="1">
            <a:off x="9214086" y="33279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3" name="椭圆 422"/>
          <p:cNvSpPr/>
          <p:nvPr/>
        </p:nvSpPr>
        <p:spPr>
          <a:xfrm rot="11174285">
            <a:off x="8990541" y="32037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24" name="直接连接符 423"/>
          <p:cNvCxnSpPr>
            <a:endCxn id="407" idx="1"/>
          </p:cNvCxnSpPr>
          <p:nvPr/>
        </p:nvCxnSpPr>
        <p:spPr>
          <a:xfrm flipH="1" flipV="1">
            <a:off x="8509391" y="39857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25" name="直接连接符 424"/>
          <p:cNvCxnSpPr>
            <a:stCxn id="409" idx="7"/>
          </p:cNvCxnSpPr>
          <p:nvPr/>
        </p:nvCxnSpPr>
        <p:spPr>
          <a:xfrm flipH="1">
            <a:off x="9744077" y="39684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6" name="文本框 425"/>
          <p:cNvSpPr txBox="1"/>
          <p:nvPr/>
        </p:nvSpPr>
        <p:spPr>
          <a:xfrm>
            <a:off x="370459" y="2995581"/>
            <a:ext cx="1761591" cy="584775"/>
          </a:xfrm>
          <a:prstGeom prst="rect">
            <a:avLst/>
          </a:prstGeom>
          <a:noFill/>
        </p:spPr>
        <p:txBody>
          <a:bodyPr wrap="square" rtlCol="0">
            <a:spAutoFit/>
          </a:bodyPr>
          <a:lstStyle/>
          <a:p>
            <a:pPr algn="ctr"/>
            <a:r>
              <a:rPr lang="en-US" altLang="zh-CN" sz="3200" dirty="0"/>
              <a:t>01</a:t>
            </a:r>
            <a:endParaRPr lang="zh-CN" altLang="en-US" sz="3200" dirty="0"/>
          </a:p>
        </p:txBody>
      </p:sp>
      <p:sp>
        <p:nvSpPr>
          <p:cNvPr id="427" name="文本框 426"/>
          <p:cNvSpPr txBox="1"/>
          <p:nvPr/>
        </p:nvSpPr>
        <p:spPr>
          <a:xfrm>
            <a:off x="1823307" y="4880886"/>
            <a:ext cx="1761591" cy="584775"/>
          </a:xfrm>
          <a:prstGeom prst="rect">
            <a:avLst/>
          </a:prstGeom>
          <a:noFill/>
        </p:spPr>
        <p:txBody>
          <a:bodyPr wrap="square" rtlCol="0">
            <a:spAutoFit/>
          </a:bodyPr>
          <a:lstStyle/>
          <a:p>
            <a:pPr algn="ctr"/>
            <a:r>
              <a:rPr lang="en-US" altLang="zh-CN" sz="3200" dirty="0"/>
              <a:t>02</a:t>
            </a:r>
            <a:endParaRPr lang="zh-CN" altLang="en-US" sz="3200" dirty="0"/>
          </a:p>
        </p:txBody>
      </p:sp>
      <p:sp>
        <p:nvSpPr>
          <p:cNvPr id="428" name="文本框 427"/>
          <p:cNvSpPr txBox="1"/>
          <p:nvPr/>
        </p:nvSpPr>
        <p:spPr>
          <a:xfrm>
            <a:off x="3782335" y="2811362"/>
            <a:ext cx="1761591" cy="584775"/>
          </a:xfrm>
          <a:prstGeom prst="rect">
            <a:avLst/>
          </a:prstGeom>
          <a:noFill/>
        </p:spPr>
        <p:txBody>
          <a:bodyPr wrap="square" rtlCol="0">
            <a:spAutoFit/>
          </a:bodyPr>
          <a:lstStyle/>
          <a:p>
            <a:pPr algn="ctr"/>
            <a:r>
              <a:rPr lang="en-US" altLang="zh-CN" sz="3200" dirty="0"/>
              <a:t>03</a:t>
            </a:r>
            <a:endParaRPr lang="zh-CN" altLang="en-US" sz="3200" dirty="0"/>
          </a:p>
        </p:txBody>
      </p:sp>
      <p:sp>
        <p:nvSpPr>
          <p:cNvPr id="429" name="文本框 428"/>
          <p:cNvSpPr txBox="1"/>
          <p:nvPr/>
        </p:nvSpPr>
        <p:spPr>
          <a:xfrm>
            <a:off x="5739935" y="4680509"/>
            <a:ext cx="1761591" cy="584775"/>
          </a:xfrm>
          <a:prstGeom prst="rect">
            <a:avLst/>
          </a:prstGeom>
          <a:noFill/>
        </p:spPr>
        <p:txBody>
          <a:bodyPr wrap="square" rtlCol="0">
            <a:spAutoFit/>
          </a:bodyPr>
          <a:lstStyle/>
          <a:p>
            <a:pPr algn="ctr"/>
            <a:r>
              <a:rPr lang="en-US" altLang="zh-CN" sz="3200" dirty="0"/>
              <a:t>04</a:t>
            </a:r>
            <a:endParaRPr lang="zh-CN" altLang="en-US" sz="3200" dirty="0"/>
          </a:p>
        </p:txBody>
      </p:sp>
      <p:sp>
        <p:nvSpPr>
          <p:cNvPr id="430" name="矩形 429"/>
          <p:cNvSpPr/>
          <p:nvPr/>
        </p:nvSpPr>
        <p:spPr>
          <a:xfrm>
            <a:off x="418160" y="2590679"/>
            <a:ext cx="3309767" cy="307777"/>
          </a:xfrm>
          <a:prstGeom prst="rect">
            <a:avLst/>
          </a:prstGeom>
        </p:spPr>
        <p:txBody>
          <a:bodyPr wrap="square">
            <a:spAutoFit/>
          </a:bodyPr>
          <a:lstStyle/>
          <a:p>
            <a:r>
              <a:rPr lang="en-US" altLang="zh-CN" sz="1400" dirty="0">
                <a:solidFill>
                  <a:schemeClr val="tx2"/>
                </a:solidFill>
              </a:rPr>
              <a:t>Business Case</a:t>
            </a:r>
            <a:endParaRPr lang="zh-CN" altLang="en-US" sz="1400" dirty="0">
              <a:solidFill>
                <a:schemeClr val="tx2"/>
              </a:solidFill>
            </a:endParaRPr>
          </a:p>
        </p:txBody>
      </p:sp>
      <p:sp>
        <p:nvSpPr>
          <p:cNvPr id="431" name="矩形 430"/>
          <p:cNvSpPr/>
          <p:nvPr/>
        </p:nvSpPr>
        <p:spPr>
          <a:xfrm>
            <a:off x="3312281" y="5115895"/>
            <a:ext cx="1875835" cy="954107"/>
          </a:xfrm>
          <a:prstGeom prst="rect">
            <a:avLst/>
          </a:prstGeom>
        </p:spPr>
        <p:txBody>
          <a:bodyPr wrap="none">
            <a:spAutoFit/>
          </a:bodyPr>
          <a:lstStyle/>
          <a:p>
            <a:r>
              <a:rPr lang="en-US" altLang="zh-CN" sz="1400" dirty="0">
                <a:solidFill>
                  <a:schemeClr val="tx2"/>
                </a:solidFill>
              </a:rPr>
              <a:t>Project Charter</a:t>
            </a:r>
          </a:p>
          <a:p>
            <a:pPr marL="285750" indent="-285750">
              <a:buFontTx/>
              <a:buChar char="-"/>
            </a:pPr>
            <a:r>
              <a:rPr lang="en-US" altLang="zh-CN" sz="1400" dirty="0">
                <a:solidFill>
                  <a:schemeClr val="tx2"/>
                </a:solidFill>
              </a:rPr>
              <a:t>Stakeholders</a:t>
            </a:r>
          </a:p>
          <a:p>
            <a:pPr marL="285750" indent="-285750">
              <a:buFontTx/>
              <a:buChar char="-"/>
            </a:pPr>
            <a:r>
              <a:rPr lang="en-US" altLang="zh-CN" sz="1400" dirty="0">
                <a:solidFill>
                  <a:schemeClr val="tx2"/>
                </a:solidFill>
              </a:rPr>
              <a:t>WBS</a:t>
            </a:r>
          </a:p>
          <a:p>
            <a:pPr marL="285750" indent="-285750">
              <a:buFontTx/>
              <a:buChar char="-"/>
            </a:pPr>
            <a:r>
              <a:rPr lang="en-US" altLang="zh-CN" sz="1400" dirty="0">
                <a:solidFill>
                  <a:schemeClr val="tx2"/>
                </a:solidFill>
              </a:rPr>
              <a:t>Activity Network</a:t>
            </a:r>
            <a:endParaRPr lang="zh-CN" altLang="en-US" sz="1400" dirty="0">
              <a:solidFill>
                <a:schemeClr val="tx2"/>
              </a:solidFill>
            </a:endParaRPr>
          </a:p>
        </p:txBody>
      </p:sp>
      <p:sp>
        <p:nvSpPr>
          <p:cNvPr id="432" name="矩形 431"/>
          <p:cNvSpPr/>
          <p:nvPr/>
        </p:nvSpPr>
        <p:spPr>
          <a:xfrm>
            <a:off x="5084847" y="2924258"/>
            <a:ext cx="1742785" cy="307777"/>
          </a:xfrm>
          <a:prstGeom prst="rect">
            <a:avLst/>
          </a:prstGeom>
        </p:spPr>
        <p:txBody>
          <a:bodyPr wrap="none">
            <a:spAutoFit/>
          </a:bodyPr>
          <a:lstStyle/>
          <a:p>
            <a:r>
              <a:rPr lang="en-US" altLang="zh-CN" sz="1400" dirty="0">
                <a:solidFill>
                  <a:schemeClr val="tx2"/>
                </a:solidFill>
              </a:rPr>
              <a:t>Risk Management</a:t>
            </a:r>
            <a:endParaRPr lang="zh-CN" altLang="en-US" sz="1400" dirty="0">
              <a:solidFill>
                <a:schemeClr val="tx2"/>
              </a:solidFill>
            </a:endParaRPr>
          </a:p>
        </p:txBody>
      </p:sp>
      <p:sp>
        <p:nvSpPr>
          <p:cNvPr id="433" name="矩形 432"/>
          <p:cNvSpPr/>
          <p:nvPr/>
        </p:nvSpPr>
        <p:spPr>
          <a:xfrm>
            <a:off x="5739935" y="5311772"/>
            <a:ext cx="1917513" cy="307777"/>
          </a:xfrm>
          <a:prstGeom prst="rect">
            <a:avLst/>
          </a:prstGeom>
        </p:spPr>
        <p:txBody>
          <a:bodyPr wrap="none">
            <a:spAutoFit/>
          </a:bodyPr>
          <a:lstStyle/>
          <a:p>
            <a:r>
              <a:rPr lang="en-US" altLang="zh-CN" sz="1400" dirty="0">
                <a:solidFill>
                  <a:schemeClr val="tx2"/>
                </a:solidFill>
              </a:rPr>
              <a:t>Resource Allocation</a:t>
            </a:r>
            <a:endParaRPr lang="zh-CN" altLang="en-US" sz="1400" dirty="0">
              <a:solidFill>
                <a:schemeClr val="tx2"/>
              </a:solidFill>
            </a:endParaRPr>
          </a:p>
        </p:txBody>
      </p:sp>
      <p:sp>
        <p:nvSpPr>
          <p:cNvPr id="434" name="椭圆 433"/>
          <p:cNvSpPr/>
          <p:nvPr/>
        </p:nvSpPr>
        <p:spPr>
          <a:xfrm rot="11174285">
            <a:off x="1197640" y="35267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5" name="椭圆 434"/>
          <p:cNvSpPr/>
          <p:nvPr/>
        </p:nvSpPr>
        <p:spPr>
          <a:xfrm rot="11174285">
            <a:off x="9728818" y="4520349"/>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文本框 428"/>
          <p:cNvSpPr txBox="1"/>
          <p:nvPr/>
        </p:nvSpPr>
        <p:spPr>
          <a:xfrm>
            <a:off x="8198231" y="2582263"/>
            <a:ext cx="1761591" cy="584775"/>
          </a:xfrm>
          <a:prstGeom prst="rect">
            <a:avLst/>
          </a:prstGeom>
          <a:noFill/>
        </p:spPr>
        <p:txBody>
          <a:bodyPr wrap="square" rtlCol="0">
            <a:spAutoFit/>
          </a:bodyPr>
          <a:lstStyle/>
          <a:p>
            <a:pPr algn="ctr"/>
            <a:r>
              <a:rPr lang="en-US" altLang="zh-CN" sz="3200" dirty="0"/>
              <a:t>05</a:t>
            </a:r>
            <a:endParaRPr lang="zh-CN" altLang="en-US" sz="3200" dirty="0"/>
          </a:p>
        </p:txBody>
      </p:sp>
      <p:sp>
        <p:nvSpPr>
          <p:cNvPr id="40" name="矩形 39"/>
          <p:cNvSpPr/>
          <p:nvPr/>
        </p:nvSpPr>
        <p:spPr>
          <a:xfrm>
            <a:off x="8313870" y="2144402"/>
            <a:ext cx="1927131" cy="307777"/>
          </a:xfrm>
          <a:prstGeom prst="rect">
            <a:avLst/>
          </a:prstGeom>
        </p:spPr>
        <p:txBody>
          <a:bodyPr wrap="none">
            <a:spAutoFit/>
          </a:bodyPr>
          <a:lstStyle/>
          <a:p>
            <a:r>
              <a:rPr lang="en-US" altLang="zh-CN" sz="1400" dirty="0">
                <a:solidFill>
                  <a:schemeClr val="tx2"/>
                </a:solidFill>
              </a:rPr>
              <a:t>Monitor and Control</a:t>
            </a:r>
            <a:endParaRPr lang="zh-CN" altLang="en-US" sz="1400" dirty="0">
              <a:solidFill>
                <a:schemeClr val="tx2"/>
              </a:solidFill>
            </a:endParaRPr>
          </a:p>
        </p:txBody>
      </p:sp>
      <p:sp>
        <p:nvSpPr>
          <p:cNvPr id="41" name="文本框 428"/>
          <p:cNvSpPr txBox="1"/>
          <p:nvPr/>
        </p:nvSpPr>
        <p:spPr>
          <a:xfrm>
            <a:off x="9591611" y="4832909"/>
            <a:ext cx="1761591" cy="584775"/>
          </a:xfrm>
          <a:prstGeom prst="rect">
            <a:avLst/>
          </a:prstGeom>
          <a:noFill/>
        </p:spPr>
        <p:txBody>
          <a:bodyPr wrap="square" rtlCol="0">
            <a:spAutoFit/>
          </a:bodyPr>
          <a:lstStyle/>
          <a:p>
            <a:pPr algn="ctr"/>
            <a:r>
              <a:rPr lang="en-US" altLang="zh-CN" sz="3200" dirty="0"/>
              <a:t>06</a:t>
            </a:r>
            <a:endParaRPr lang="zh-CN" altLang="en-US" sz="3200" dirty="0"/>
          </a:p>
        </p:txBody>
      </p:sp>
      <p:sp>
        <p:nvSpPr>
          <p:cNvPr id="42" name="矩形 41"/>
          <p:cNvSpPr/>
          <p:nvPr/>
        </p:nvSpPr>
        <p:spPr>
          <a:xfrm>
            <a:off x="9435689" y="5465661"/>
            <a:ext cx="1774845" cy="523220"/>
          </a:xfrm>
          <a:prstGeom prst="rect">
            <a:avLst/>
          </a:prstGeom>
        </p:spPr>
        <p:txBody>
          <a:bodyPr wrap="none">
            <a:spAutoFit/>
          </a:bodyPr>
          <a:lstStyle/>
          <a:p>
            <a:r>
              <a:rPr lang="en-US" altLang="zh-CN" sz="1400" dirty="0">
                <a:solidFill>
                  <a:schemeClr val="tx2"/>
                </a:solidFill>
              </a:rPr>
              <a:t>Project Implement</a:t>
            </a:r>
          </a:p>
          <a:p>
            <a:r>
              <a:rPr lang="en-US" altLang="zh-CN" sz="1400" dirty="0">
                <a:solidFill>
                  <a:schemeClr val="tx2"/>
                </a:solidFill>
              </a:rPr>
              <a:t>Prototype</a:t>
            </a:r>
            <a:endParaRPr lang="zh-CN" altLang="en-US" sz="1400"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30000" fill="hold" grpId="1" nodeType="withEffect">
                                  <p:stCondLst>
                                    <p:cond delay="0"/>
                                  </p:stCondLst>
                                  <p:childTnLst>
                                    <p:animMotion origin="layout" path="M 0 -3.7037E-6 L 0 -0.1243 " pathEditMode="relative" rAng="0" ptsTypes="AA">
                                      <p:cBhvr>
                                        <p:cTn id="9" dur="750" spd="-100000" fill="hold"/>
                                        <p:tgtEl>
                                          <p:spTgt spid="2"/>
                                        </p:tgtEl>
                                        <p:attrNameLst>
                                          <p:attrName>ppt_x</p:attrName>
                                          <p:attrName>ppt_y</p:attrName>
                                        </p:attrNameLst>
                                      </p:cBhvr>
                                      <p:rCtr x="0" y="-6227"/>
                                    </p:animMotion>
                                  </p:childTnLst>
                                </p:cTn>
                              </p:par>
                              <p:par>
                                <p:cTn id="10" presetID="16" presetClass="entr" presetSubtype="37" fill="hold" nodeType="withEffect">
                                  <p:stCondLst>
                                    <p:cond delay="0"/>
                                  </p:stCondLst>
                                  <p:childTnLst>
                                    <p:set>
                                      <p:cBhvr>
                                        <p:cTn id="11" dur="1" fill="hold">
                                          <p:stCondLst>
                                            <p:cond delay="0"/>
                                          </p:stCondLst>
                                        </p:cTn>
                                        <p:tgtEl>
                                          <p:spTgt spid="347"/>
                                        </p:tgtEl>
                                        <p:attrNameLst>
                                          <p:attrName>style.visibility</p:attrName>
                                        </p:attrNameLst>
                                      </p:cBhvr>
                                      <p:to>
                                        <p:strVal val="visible"/>
                                      </p:to>
                                    </p:set>
                                    <p:animEffect transition="in" filter="barn(outVertical)">
                                      <p:cBhvr>
                                        <p:cTn id="12" dur="500"/>
                                        <p:tgtEl>
                                          <p:spTgt spid="347"/>
                                        </p:tgtEl>
                                      </p:cBhvr>
                                    </p:animEffect>
                                  </p:childTnLst>
                                </p:cTn>
                              </p:par>
                              <p:par>
                                <p:cTn id="13" presetID="31" presetClass="entr" presetSubtype="0" fill="hold" nodeType="withEffect">
                                  <p:stCondLst>
                                    <p:cond delay="250"/>
                                  </p:stCondLst>
                                  <p:childTnLst>
                                    <p:set>
                                      <p:cBhvr>
                                        <p:cTn id="14" dur="1" fill="hold">
                                          <p:stCondLst>
                                            <p:cond delay="0"/>
                                          </p:stCondLst>
                                        </p:cTn>
                                        <p:tgtEl>
                                          <p:spTgt spid="410"/>
                                        </p:tgtEl>
                                        <p:attrNameLst>
                                          <p:attrName>style.visibility</p:attrName>
                                        </p:attrNameLst>
                                      </p:cBhvr>
                                      <p:to>
                                        <p:strVal val="visible"/>
                                      </p:to>
                                    </p:set>
                                    <p:anim calcmode="lin" valueType="num">
                                      <p:cBhvr>
                                        <p:cTn id="15" dur="1000" fill="hold"/>
                                        <p:tgtEl>
                                          <p:spTgt spid="410"/>
                                        </p:tgtEl>
                                        <p:attrNameLst>
                                          <p:attrName>ppt_w</p:attrName>
                                        </p:attrNameLst>
                                      </p:cBhvr>
                                      <p:tavLst>
                                        <p:tav tm="0">
                                          <p:val>
                                            <p:fltVal val="0"/>
                                          </p:val>
                                        </p:tav>
                                        <p:tav tm="100000">
                                          <p:val>
                                            <p:strVal val="#ppt_w"/>
                                          </p:val>
                                        </p:tav>
                                      </p:tavLst>
                                    </p:anim>
                                    <p:anim calcmode="lin" valueType="num">
                                      <p:cBhvr>
                                        <p:cTn id="16" dur="1000" fill="hold"/>
                                        <p:tgtEl>
                                          <p:spTgt spid="410"/>
                                        </p:tgtEl>
                                        <p:attrNameLst>
                                          <p:attrName>ppt_h</p:attrName>
                                        </p:attrNameLst>
                                      </p:cBhvr>
                                      <p:tavLst>
                                        <p:tav tm="0">
                                          <p:val>
                                            <p:fltVal val="0"/>
                                          </p:val>
                                        </p:tav>
                                        <p:tav tm="100000">
                                          <p:val>
                                            <p:strVal val="#ppt_h"/>
                                          </p:val>
                                        </p:tav>
                                      </p:tavLst>
                                    </p:anim>
                                    <p:anim calcmode="lin" valueType="num">
                                      <p:cBhvr>
                                        <p:cTn id="17" dur="1000" fill="hold"/>
                                        <p:tgtEl>
                                          <p:spTgt spid="410"/>
                                        </p:tgtEl>
                                        <p:attrNameLst>
                                          <p:attrName>style.rotation</p:attrName>
                                        </p:attrNameLst>
                                      </p:cBhvr>
                                      <p:tavLst>
                                        <p:tav tm="0">
                                          <p:val>
                                            <p:fltVal val="90"/>
                                          </p:val>
                                        </p:tav>
                                        <p:tav tm="100000">
                                          <p:val>
                                            <p:fltVal val="0"/>
                                          </p:val>
                                        </p:tav>
                                      </p:tavLst>
                                    </p:anim>
                                    <p:animEffect transition="in" filter="fade">
                                      <p:cBhvr>
                                        <p:cTn id="18" dur="1000"/>
                                        <p:tgtEl>
                                          <p:spTgt spid="410"/>
                                        </p:tgtEl>
                                      </p:cBhvr>
                                    </p:animEffect>
                                  </p:childTnLst>
                                </p:cTn>
                              </p:par>
                              <p:par>
                                <p:cTn id="19" presetID="31" presetClass="entr" presetSubtype="0" fill="hold" nodeType="withEffect">
                                  <p:stCondLst>
                                    <p:cond delay="250"/>
                                  </p:stCondLst>
                                  <p:childTnLst>
                                    <p:set>
                                      <p:cBhvr>
                                        <p:cTn id="20" dur="1" fill="hold">
                                          <p:stCondLst>
                                            <p:cond delay="0"/>
                                          </p:stCondLst>
                                        </p:cTn>
                                        <p:tgtEl>
                                          <p:spTgt spid="411"/>
                                        </p:tgtEl>
                                        <p:attrNameLst>
                                          <p:attrName>style.visibility</p:attrName>
                                        </p:attrNameLst>
                                      </p:cBhvr>
                                      <p:to>
                                        <p:strVal val="visible"/>
                                      </p:to>
                                    </p:set>
                                    <p:anim calcmode="lin" valueType="num">
                                      <p:cBhvr>
                                        <p:cTn id="21" dur="1000" fill="hold"/>
                                        <p:tgtEl>
                                          <p:spTgt spid="411"/>
                                        </p:tgtEl>
                                        <p:attrNameLst>
                                          <p:attrName>ppt_w</p:attrName>
                                        </p:attrNameLst>
                                      </p:cBhvr>
                                      <p:tavLst>
                                        <p:tav tm="0">
                                          <p:val>
                                            <p:fltVal val="0"/>
                                          </p:val>
                                        </p:tav>
                                        <p:tav tm="100000">
                                          <p:val>
                                            <p:strVal val="#ppt_w"/>
                                          </p:val>
                                        </p:tav>
                                      </p:tavLst>
                                    </p:anim>
                                    <p:anim calcmode="lin" valueType="num">
                                      <p:cBhvr>
                                        <p:cTn id="22" dur="1000" fill="hold"/>
                                        <p:tgtEl>
                                          <p:spTgt spid="411"/>
                                        </p:tgtEl>
                                        <p:attrNameLst>
                                          <p:attrName>ppt_h</p:attrName>
                                        </p:attrNameLst>
                                      </p:cBhvr>
                                      <p:tavLst>
                                        <p:tav tm="0">
                                          <p:val>
                                            <p:fltVal val="0"/>
                                          </p:val>
                                        </p:tav>
                                        <p:tav tm="100000">
                                          <p:val>
                                            <p:strVal val="#ppt_h"/>
                                          </p:val>
                                        </p:tav>
                                      </p:tavLst>
                                    </p:anim>
                                    <p:anim calcmode="lin" valueType="num">
                                      <p:cBhvr>
                                        <p:cTn id="23" dur="1000" fill="hold"/>
                                        <p:tgtEl>
                                          <p:spTgt spid="411"/>
                                        </p:tgtEl>
                                        <p:attrNameLst>
                                          <p:attrName>style.rotation</p:attrName>
                                        </p:attrNameLst>
                                      </p:cBhvr>
                                      <p:tavLst>
                                        <p:tav tm="0">
                                          <p:val>
                                            <p:fltVal val="90"/>
                                          </p:val>
                                        </p:tav>
                                        <p:tav tm="100000">
                                          <p:val>
                                            <p:fltVal val="0"/>
                                          </p:val>
                                        </p:tav>
                                      </p:tavLst>
                                    </p:anim>
                                    <p:animEffect transition="in" filter="fade">
                                      <p:cBhvr>
                                        <p:cTn id="24" dur="1000"/>
                                        <p:tgtEl>
                                          <p:spTgt spid="411"/>
                                        </p:tgtEl>
                                      </p:cBhvr>
                                    </p:animEffect>
                                  </p:childTnLst>
                                </p:cTn>
                              </p:par>
                              <p:par>
                                <p:cTn id="25" presetID="31" presetClass="entr" presetSubtype="0" fill="hold" nodeType="withEffect">
                                  <p:stCondLst>
                                    <p:cond delay="250"/>
                                  </p:stCondLst>
                                  <p:childTnLst>
                                    <p:set>
                                      <p:cBhvr>
                                        <p:cTn id="26" dur="1" fill="hold">
                                          <p:stCondLst>
                                            <p:cond delay="0"/>
                                          </p:stCondLst>
                                        </p:cTn>
                                        <p:tgtEl>
                                          <p:spTgt spid="412"/>
                                        </p:tgtEl>
                                        <p:attrNameLst>
                                          <p:attrName>style.visibility</p:attrName>
                                        </p:attrNameLst>
                                      </p:cBhvr>
                                      <p:to>
                                        <p:strVal val="visible"/>
                                      </p:to>
                                    </p:set>
                                    <p:anim calcmode="lin" valueType="num">
                                      <p:cBhvr>
                                        <p:cTn id="27" dur="1000" fill="hold"/>
                                        <p:tgtEl>
                                          <p:spTgt spid="412"/>
                                        </p:tgtEl>
                                        <p:attrNameLst>
                                          <p:attrName>ppt_w</p:attrName>
                                        </p:attrNameLst>
                                      </p:cBhvr>
                                      <p:tavLst>
                                        <p:tav tm="0">
                                          <p:val>
                                            <p:fltVal val="0"/>
                                          </p:val>
                                        </p:tav>
                                        <p:tav tm="100000">
                                          <p:val>
                                            <p:strVal val="#ppt_w"/>
                                          </p:val>
                                        </p:tav>
                                      </p:tavLst>
                                    </p:anim>
                                    <p:anim calcmode="lin" valueType="num">
                                      <p:cBhvr>
                                        <p:cTn id="28" dur="1000" fill="hold"/>
                                        <p:tgtEl>
                                          <p:spTgt spid="412"/>
                                        </p:tgtEl>
                                        <p:attrNameLst>
                                          <p:attrName>ppt_h</p:attrName>
                                        </p:attrNameLst>
                                      </p:cBhvr>
                                      <p:tavLst>
                                        <p:tav tm="0">
                                          <p:val>
                                            <p:fltVal val="0"/>
                                          </p:val>
                                        </p:tav>
                                        <p:tav tm="100000">
                                          <p:val>
                                            <p:strVal val="#ppt_h"/>
                                          </p:val>
                                        </p:tav>
                                      </p:tavLst>
                                    </p:anim>
                                    <p:anim calcmode="lin" valueType="num">
                                      <p:cBhvr>
                                        <p:cTn id="29" dur="1000" fill="hold"/>
                                        <p:tgtEl>
                                          <p:spTgt spid="412"/>
                                        </p:tgtEl>
                                        <p:attrNameLst>
                                          <p:attrName>style.rotation</p:attrName>
                                        </p:attrNameLst>
                                      </p:cBhvr>
                                      <p:tavLst>
                                        <p:tav tm="0">
                                          <p:val>
                                            <p:fltVal val="90"/>
                                          </p:val>
                                        </p:tav>
                                        <p:tav tm="100000">
                                          <p:val>
                                            <p:fltVal val="0"/>
                                          </p:val>
                                        </p:tav>
                                      </p:tavLst>
                                    </p:anim>
                                    <p:animEffect transition="in" filter="fade">
                                      <p:cBhvr>
                                        <p:cTn id="30" dur="1000"/>
                                        <p:tgtEl>
                                          <p:spTgt spid="412"/>
                                        </p:tgtEl>
                                      </p:cBhvr>
                                    </p:animEffect>
                                  </p:childTnLst>
                                </p:cTn>
                              </p:par>
                              <p:par>
                                <p:cTn id="31" presetID="31" presetClass="entr" presetSubtype="0" fill="hold" nodeType="withEffect">
                                  <p:stCondLst>
                                    <p:cond delay="250"/>
                                  </p:stCondLst>
                                  <p:childTnLst>
                                    <p:set>
                                      <p:cBhvr>
                                        <p:cTn id="32" dur="1" fill="hold">
                                          <p:stCondLst>
                                            <p:cond delay="0"/>
                                          </p:stCondLst>
                                        </p:cTn>
                                        <p:tgtEl>
                                          <p:spTgt spid="413"/>
                                        </p:tgtEl>
                                        <p:attrNameLst>
                                          <p:attrName>style.visibility</p:attrName>
                                        </p:attrNameLst>
                                      </p:cBhvr>
                                      <p:to>
                                        <p:strVal val="visible"/>
                                      </p:to>
                                    </p:set>
                                    <p:anim calcmode="lin" valueType="num">
                                      <p:cBhvr>
                                        <p:cTn id="33" dur="1000" fill="hold"/>
                                        <p:tgtEl>
                                          <p:spTgt spid="413"/>
                                        </p:tgtEl>
                                        <p:attrNameLst>
                                          <p:attrName>ppt_w</p:attrName>
                                        </p:attrNameLst>
                                      </p:cBhvr>
                                      <p:tavLst>
                                        <p:tav tm="0">
                                          <p:val>
                                            <p:fltVal val="0"/>
                                          </p:val>
                                        </p:tav>
                                        <p:tav tm="100000">
                                          <p:val>
                                            <p:strVal val="#ppt_w"/>
                                          </p:val>
                                        </p:tav>
                                      </p:tavLst>
                                    </p:anim>
                                    <p:anim calcmode="lin" valueType="num">
                                      <p:cBhvr>
                                        <p:cTn id="34" dur="1000" fill="hold"/>
                                        <p:tgtEl>
                                          <p:spTgt spid="413"/>
                                        </p:tgtEl>
                                        <p:attrNameLst>
                                          <p:attrName>ppt_h</p:attrName>
                                        </p:attrNameLst>
                                      </p:cBhvr>
                                      <p:tavLst>
                                        <p:tav tm="0">
                                          <p:val>
                                            <p:fltVal val="0"/>
                                          </p:val>
                                        </p:tav>
                                        <p:tav tm="100000">
                                          <p:val>
                                            <p:strVal val="#ppt_h"/>
                                          </p:val>
                                        </p:tav>
                                      </p:tavLst>
                                    </p:anim>
                                    <p:anim calcmode="lin" valueType="num">
                                      <p:cBhvr>
                                        <p:cTn id="35" dur="1000" fill="hold"/>
                                        <p:tgtEl>
                                          <p:spTgt spid="413"/>
                                        </p:tgtEl>
                                        <p:attrNameLst>
                                          <p:attrName>style.rotation</p:attrName>
                                        </p:attrNameLst>
                                      </p:cBhvr>
                                      <p:tavLst>
                                        <p:tav tm="0">
                                          <p:val>
                                            <p:fltVal val="90"/>
                                          </p:val>
                                        </p:tav>
                                        <p:tav tm="100000">
                                          <p:val>
                                            <p:fltVal val="0"/>
                                          </p:val>
                                        </p:tav>
                                      </p:tavLst>
                                    </p:anim>
                                    <p:animEffect transition="in" filter="fade">
                                      <p:cBhvr>
                                        <p:cTn id="36" dur="1000"/>
                                        <p:tgtEl>
                                          <p:spTgt spid="413"/>
                                        </p:tgtEl>
                                      </p:cBhvr>
                                    </p:animEffect>
                                  </p:childTnLst>
                                </p:cTn>
                              </p:par>
                              <p:par>
                                <p:cTn id="37" presetID="31" presetClass="entr" presetSubtype="0" fill="hold" nodeType="withEffect">
                                  <p:stCondLst>
                                    <p:cond delay="250"/>
                                  </p:stCondLst>
                                  <p:childTnLst>
                                    <p:set>
                                      <p:cBhvr>
                                        <p:cTn id="38" dur="1" fill="hold">
                                          <p:stCondLst>
                                            <p:cond delay="0"/>
                                          </p:stCondLst>
                                        </p:cTn>
                                        <p:tgtEl>
                                          <p:spTgt spid="415"/>
                                        </p:tgtEl>
                                        <p:attrNameLst>
                                          <p:attrName>style.visibility</p:attrName>
                                        </p:attrNameLst>
                                      </p:cBhvr>
                                      <p:to>
                                        <p:strVal val="visible"/>
                                      </p:to>
                                    </p:set>
                                    <p:anim calcmode="lin" valueType="num">
                                      <p:cBhvr>
                                        <p:cTn id="39" dur="1000" fill="hold"/>
                                        <p:tgtEl>
                                          <p:spTgt spid="415"/>
                                        </p:tgtEl>
                                        <p:attrNameLst>
                                          <p:attrName>ppt_w</p:attrName>
                                        </p:attrNameLst>
                                      </p:cBhvr>
                                      <p:tavLst>
                                        <p:tav tm="0">
                                          <p:val>
                                            <p:fltVal val="0"/>
                                          </p:val>
                                        </p:tav>
                                        <p:tav tm="100000">
                                          <p:val>
                                            <p:strVal val="#ppt_w"/>
                                          </p:val>
                                        </p:tav>
                                      </p:tavLst>
                                    </p:anim>
                                    <p:anim calcmode="lin" valueType="num">
                                      <p:cBhvr>
                                        <p:cTn id="40" dur="1000" fill="hold"/>
                                        <p:tgtEl>
                                          <p:spTgt spid="415"/>
                                        </p:tgtEl>
                                        <p:attrNameLst>
                                          <p:attrName>ppt_h</p:attrName>
                                        </p:attrNameLst>
                                      </p:cBhvr>
                                      <p:tavLst>
                                        <p:tav tm="0">
                                          <p:val>
                                            <p:fltVal val="0"/>
                                          </p:val>
                                        </p:tav>
                                        <p:tav tm="100000">
                                          <p:val>
                                            <p:strVal val="#ppt_h"/>
                                          </p:val>
                                        </p:tav>
                                      </p:tavLst>
                                    </p:anim>
                                    <p:anim calcmode="lin" valueType="num">
                                      <p:cBhvr>
                                        <p:cTn id="41" dur="1000" fill="hold"/>
                                        <p:tgtEl>
                                          <p:spTgt spid="415"/>
                                        </p:tgtEl>
                                        <p:attrNameLst>
                                          <p:attrName>style.rotation</p:attrName>
                                        </p:attrNameLst>
                                      </p:cBhvr>
                                      <p:tavLst>
                                        <p:tav tm="0">
                                          <p:val>
                                            <p:fltVal val="90"/>
                                          </p:val>
                                        </p:tav>
                                        <p:tav tm="100000">
                                          <p:val>
                                            <p:fltVal val="0"/>
                                          </p:val>
                                        </p:tav>
                                      </p:tavLst>
                                    </p:anim>
                                    <p:animEffect transition="in" filter="fade">
                                      <p:cBhvr>
                                        <p:cTn id="42" dur="1000"/>
                                        <p:tgtEl>
                                          <p:spTgt spid="415"/>
                                        </p:tgtEl>
                                      </p:cBhvr>
                                    </p:animEffect>
                                  </p:childTnLst>
                                </p:cTn>
                              </p:par>
                              <p:par>
                                <p:cTn id="43" presetID="31" presetClass="entr" presetSubtype="0" fill="hold" nodeType="withEffect">
                                  <p:stCondLst>
                                    <p:cond delay="250"/>
                                  </p:stCondLst>
                                  <p:childTnLst>
                                    <p:set>
                                      <p:cBhvr>
                                        <p:cTn id="44" dur="1" fill="hold">
                                          <p:stCondLst>
                                            <p:cond delay="0"/>
                                          </p:stCondLst>
                                        </p:cTn>
                                        <p:tgtEl>
                                          <p:spTgt spid="416"/>
                                        </p:tgtEl>
                                        <p:attrNameLst>
                                          <p:attrName>style.visibility</p:attrName>
                                        </p:attrNameLst>
                                      </p:cBhvr>
                                      <p:to>
                                        <p:strVal val="visible"/>
                                      </p:to>
                                    </p:set>
                                    <p:anim calcmode="lin" valueType="num">
                                      <p:cBhvr>
                                        <p:cTn id="45" dur="1000" fill="hold"/>
                                        <p:tgtEl>
                                          <p:spTgt spid="416"/>
                                        </p:tgtEl>
                                        <p:attrNameLst>
                                          <p:attrName>ppt_w</p:attrName>
                                        </p:attrNameLst>
                                      </p:cBhvr>
                                      <p:tavLst>
                                        <p:tav tm="0">
                                          <p:val>
                                            <p:fltVal val="0"/>
                                          </p:val>
                                        </p:tav>
                                        <p:tav tm="100000">
                                          <p:val>
                                            <p:strVal val="#ppt_w"/>
                                          </p:val>
                                        </p:tav>
                                      </p:tavLst>
                                    </p:anim>
                                    <p:anim calcmode="lin" valueType="num">
                                      <p:cBhvr>
                                        <p:cTn id="46" dur="1000" fill="hold"/>
                                        <p:tgtEl>
                                          <p:spTgt spid="416"/>
                                        </p:tgtEl>
                                        <p:attrNameLst>
                                          <p:attrName>ppt_h</p:attrName>
                                        </p:attrNameLst>
                                      </p:cBhvr>
                                      <p:tavLst>
                                        <p:tav tm="0">
                                          <p:val>
                                            <p:fltVal val="0"/>
                                          </p:val>
                                        </p:tav>
                                        <p:tav tm="100000">
                                          <p:val>
                                            <p:strVal val="#ppt_h"/>
                                          </p:val>
                                        </p:tav>
                                      </p:tavLst>
                                    </p:anim>
                                    <p:anim calcmode="lin" valueType="num">
                                      <p:cBhvr>
                                        <p:cTn id="47" dur="1000" fill="hold"/>
                                        <p:tgtEl>
                                          <p:spTgt spid="416"/>
                                        </p:tgtEl>
                                        <p:attrNameLst>
                                          <p:attrName>style.rotation</p:attrName>
                                        </p:attrNameLst>
                                      </p:cBhvr>
                                      <p:tavLst>
                                        <p:tav tm="0">
                                          <p:val>
                                            <p:fltVal val="90"/>
                                          </p:val>
                                        </p:tav>
                                        <p:tav tm="100000">
                                          <p:val>
                                            <p:fltVal val="0"/>
                                          </p:val>
                                        </p:tav>
                                      </p:tavLst>
                                    </p:anim>
                                    <p:animEffect transition="in" filter="fade">
                                      <p:cBhvr>
                                        <p:cTn id="48" dur="1000"/>
                                        <p:tgtEl>
                                          <p:spTgt spid="416"/>
                                        </p:tgtEl>
                                      </p:cBhvr>
                                    </p:animEffect>
                                  </p:childTnLst>
                                </p:cTn>
                              </p:par>
                              <p:par>
                                <p:cTn id="49" presetID="31" presetClass="entr" presetSubtype="0" fill="hold" nodeType="withEffect">
                                  <p:stCondLst>
                                    <p:cond delay="250"/>
                                  </p:stCondLst>
                                  <p:childTnLst>
                                    <p:set>
                                      <p:cBhvr>
                                        <p:cTn id="50" dur="1" fill="hold">
                                          <p:stCondLst>
                                            <p:cond delay="0"/>
                                          </p:stCondLst>
                                        </p:cTn>
                                        <p:tgtEl>
                                          <p:spTgt spid="418"/>
                                        </p:tgtEl>
                                        <p:attrNameLst>
                                          <p:attrName>style.visibility</p:attrName>
                                        </p:attrNameLst>
                                      </p:cBhvr>
                                      <p:to>
                                        <p:strVal val="visible"/>
                                      </p:to>
                                    </p:set>
                                    <p:anim calcmode="lin" valueType="num">
                                      <p:cBhvr>
                                        <p:cTn id="51" dur="1000" fill="hold"/>
                                        <p:tgtEl>
                                          <p:spTgt spid="418"/>
                                        </p:tgtEl>
                                        <p:attrNameLst>
                                          <p:attrName>ppt_w</p:attrName>
                                        </p:attrNameLst>
                                      </p:cBhvr>
                                      <p:tavLst>
                                        <p:tav tm="0">
                                          <p:val>
                                            <p:fltVal val="0"/>
                                          </p:val>
                                        </p:tav>
                                        <p:tav tm="100000">
                                          <p:val>
                                            <p:strVal val="#ppt_w"/>
                                          </p:val>
                                        </p:tav>
                                      </p:tavLst>
                                    </p:anim>
                                    <p:anim calcmode="lin" valueType="num">
                                      <p:cBhvr>
                                        <p:cTn id="52" dur="1000" fill="hold"/>
                                        <p:tgtEl>
                                          <p:spTgt spid="418"/>
                                        </p:tgtEl>
                                        <p:attrNameLst>
                                          <p:attrName>ppt_h</p:attrName>
                                        </p:attrNameLst>
                                      </p:cBhvr>
                                      <p:tavLst>
                                        <p:tav tm="0">
                                          <p:val>
                                            <p:fltVal val="0"/>
                                          </p:val>
                                        </p:tav>
                                        <p:tav tm="100000">
                                          <p:val>
                                            <p:strVal val="#ppt_h"/>
                                          </p:val>
                                        </p:tav>
                                      </p:tavLst>
                                    </p:anim>
                                    <p:anim calcmode="lin" valueType="num">
                                      <p:cBhvr>
                                        <p:cTn id="53" dur="1000" fill="hold"/>
                                        <p:tgtEl>
                                          <p:spTgt spid="418"/>
                                        </p:tgtEl>
                                        <p:attrNameLst>
                                          <p:attrName>style.rotation</p:attrName>
                                        </p:attrNameLst>
                                      </p:cBhvr>
                                      <p:tavLst>
                                        <p:tav tm="0">
                                          <p:val>
                                            <p:fltVal val="90"/>
                                          </p:val>
                                        </p:tav>
                                        <p:tav tm="100000">
                                          <p:val>
                                            <p:fltVal val="0"/>
                                          </p:val>
                                        </p:tav>
                                      </p:tavLst>
                                    </p:anim>
                                    <p:animEffect transition="in" filter="fade">
                                      <p:cBhvr>
                                        <p:cTn id="54" dur="1000"/>
                                        <p:tgtEl>
                                          <p:spTgt spid="418"/>
                                        </p:tgtEl>
                                      </p:cBhvr>
                                    </p:animEffect>
                                  </p:childTnLst>
                                </p:cTn>
                              </p:par>
                              <p:par>
                                <p:cTn id="55" presetID="31" presetClass="entr" presetSubtype="0" fill="hold" nodeType="withEffect">
                                  <p:stCondLst>
                                    <p:cond delay="250"/>
                                  </p:stCondLst>
                                  <p:childTnLst>
                                    <p:set>
                                      <p:cBhvr>
                                        <p:cTn id="56" dur="1" fill="hold">
                                          <p:stCondLst>
                                            <p:cond delay="0"/>
                                          </p:stCondLst>
                                        </p:cTn>
                                        <p:tgtEl>
                                          <p:spTgt spid="419"/>
                                        </p:tgtEl>
                                        <p:attrNameLst>
                                          <p:attrName>style.visibility</p:attrName>
                                        </p:attrNameLst>
                                      </p:cBhvr>
                                      <p:to>
                                        <p:strVal val="visible"/>
                                      </p:to>
                                    </p:set>
                                    <p:anim calcmode="lin" valueType="num">
                                      <p:cBhvr>
                                        <p:cTn id="57" dur="1000" fill="hold"/>
                                        <p:tgtEl>
                                          <p:spTgt spid="419"/>
                                        </p:tgtEl>
                                        <p:attrNameLst>
                                          <p:attrName>ppt_w</p:attrName>
                                        </p:attrNameLst>
                                      </p:cBhvr>
                                      <p:tavLst>
                                        <p:tav tm="0">
                                          <p:val>
                                            <p:fltVal val="0"/>
                                          </p:val>
                                        </p:tav>
                                        <p:tav tm="100000">
                                          <p:val>
                                            <p:strVal val="#ppt_w"/>
                                          </p:val>
                                        </p:tav>
                                      </p:tavLst>
                                    </p:anim>
                                    <p:anim calcmode="lin" valueType="num">
                                      <p:cBhvr>
                                        <p:cTn id="58" dur="1000" fill="hold"/>
                                        <p:tgtEl>
                                          <p:spTgt spid="419"/>
                                        </p:tgtEl>
                                        <p:attrNameLst>
                                          <p:attrName>ppt_h</p:attrName>
                                        </p:attrNameLst>
                                      </p:cBhvr>
                                      <p:tavLst>
                                        <p:tav tm="0">
                                          <p:val>
                                            <p:fltVal val="0"/>
                                          </p:val>
                                        </p:tav>
                                        <p:tav tm="100000">
                                          <p:val>
                                            <p:strVal val="#ppt_h"/>
                                          </p:val>
                                        </p:tav>
                                      </p:tavLst>
                                    </p:anim>
                                    <p:anim calcmode="lin" valueType="num">
                                      <p:cBhvr>
                                        <p:cTn id="59" dur="1000" fill="hold"/>
                                        <p:tgtEl>
                                          <p:spTgt spid="419"/>
                                        </p:tgtEl>
                                        <p:attrNameLst>
                                          <p:attrName>style.rotation</p:attrName>
                                        </p:attrNameLst>
                                      </p:cBhvr>
                                      <p:tavLst>
                                        <p:tav tm="0">
                                          <p:val>
                                            <p:fltVal val="90"/>
                                          </p:val>
                                        </p:tav>
                                        <p:tav tm="100000">
                                          <p:val>
                                            <p:fltVal val="0"/>
                                          </p:val>
                                        </p:tav>
                                      </p:tavLst>
                                    </p:anim>
                                    <p:animEffect transition="in" filter="fade">
                                      <p:cBhvr>
                                        <p:cTn id="60" dur="1000"/>
                                        <p:tgtEl>
                                          <p:spTgt spid="419"/>
                                        </p:tgtEl>
                                      </p:cBhvr>
                                    </p:animEffect>
                                  </p:childTnLst>
                                </p:cTn>
                              </p:par>
                              <p:par>
                                <p:cTn id="61" presetID="31" presetClass="entr" presetSubtype="0" fill="hold" nodeType="withEffect">
                                  <p:stCondLst>
                                    <p:cond delay="250"/>
                                  </p:stCondLst>
                                  <p:childTnLst>
                                    <p:set>
                                      <p:cBhvr>
                                        <p:cTn id="62" dur="1" fill="hold">
                                          <p:stCondLst>
                                            <p:cond delay="0"/>
                                          </p:stCondLst>
                                        </p:cTn>
                                        <p:tgtEl>
                                          <p:spTgt spid="421"/>
                                        </p:tgtEl>
                                        <p:attrNameLst>
                                          <p:attrName>style.visibility</p:attrName>
                                        </p:attrNameLst>
                                      </p:cBhvr>
                                      <p:to>
                                        <p:strVal val="visible"/>
                                      </p:to>
                                    </p:set>
                                    <p:anim calcmode="lin" valueType="num">
                                      <p:cBhvr>
                                        <p:cTn id="63" dur="1000" fill="hold"/>
                                        <p:tgtEl>
                                          <p:spTgt spid="421"/>
                                        </p:tgtEl>
                                        <p:attrNameLst>
                                          <p:attrName>ppt_w</p:attrName>
                                        </p:attrNameLst>
                                      </p:cBhvr>
                                      <p:tavLst>
                                        <p:tav tm="0">
                                          <p:val>
                                            <p:fltVal val="0"/>
                                          </p:val>
                                        </p:tav>
                                        <p:tav tm="100000">
                                          <p:val>
                                            <p:strVal val="#ppt_w"/>
                                          </p:val>
                                        </p:tav>
                                      </p:tavLst>
                                    </p:anim>
                                    <p:anim calcmode="lin" valueType="num">
                                      <p:cBhvr>
                                        <p:cTn id="64" dur="1000" fill="hold"/>
                                        <p:tgtEl>
                                          <p:spTgt spid="421"/>
                                        </p:tgtEl>
                                        <p:attrNameLst>
                                          <p:attrName>ppt_h</p:attrName>
                                        </p:attrNameLst>
                                      </p:cBhvr>
                                      <p:tavLst>
                                        <p:tav tm="0">
                                          <p:val>
                                            <p:fltVal val="0"/>
                                          </p:val>
                                        </p:tav>
                                        <p:tav tm="100000">
                                          <p:val>
                                            <p:strVal val="#ppt_h"/>
                                          </p:val>
                                        </p:tav>
                                      </p:tavLst>
                                    </p:anim>
                                    <p:anim calcmode="lin" valueType="num">
                                      <p:cBhvr>
                                        <p:cTn id="65" dur="1000" fill="hold"/>
                                        <p:tgtEl>
                                          <p:spTgt spid="421"/>
                                        </p:tgtEl>
                                        <p:attrNameLst>
                                          <p:attrName>style.rotation</p:attrName>
                                        </p:attrNameLst>
                                      </p:cBhvr>
                                      <p:tavLst>
                                        <p:tav tm="0">
                                          <p:val>
                                            <p:fltVal val="90"/>
                                          </p:val>
                                        </p:tav>
                                        <p:tav tm="100000">
                                          <p:val>
                                            <p:fltVal val="0"/>
                                          </p:val>
                                        </p:tav>
                                      </p:tavLst>
                                    </p:anim>
                                    <p:animEffect transition="in" filter="fade">
                                      <p:cBhvr>
                                        <p:cTn id="66" dur="1000"/>
                                        <p:tgtEl>
                                          <p:spTgt spid="421"/>
                                        </p:tgtEl>
                                      </p:cBhvr>
                                    </p:animEffect>
                                  </p:childTnLst>
                                </p:cTn>
                              </p:par>
                              <p:par>
                                <p:cTn id="67" presetID="31" presetClass="entr" presetSubtype="0" fill="hold" nodeType="withEffect">
                                  <p:stCondLst>
                                    <p:cond delay="250"/>
                                  </p:stCondLst>
                                  <p:childTnLst>
                                    <p:set>
                                      <p:cBhvr>
                                        <p:cTn id="68" dur="1" fill="hold">
                                          <p:stCondLst>
                                            <p:cond delay="0"/>
                                          </p:stCondLst>
                                        </p:cTn>
                                        <p:tgtEl>
                                          <p:spTgt spid="424"/>
                                        </p:tgtEl>
                                        <p:attrNameLst>
                                          <p:attrName>style.visibility</p:attrName>
                                        </p:attrNameLst>
                                      </p:cBhvr>
                                      <p:to>
                                        <p:strVal val="visible"/>
                                      </p:to>
                                    </p:set>
                                    <p:anim calcmode="lin" valueType="num">
                                      <p:cBhvr>
                                        <p:cTn id="69" dur="1000" fill="hold"/>
                                        <p:tgtEl>
                                          <p:spTgt spid="424"/>
                                        </p:tgtEl>
                                        <p:attrNameLst>
                                          <p:attrName>ppt_w</p:attrName>
                                        </p:attrNameLst>
                                      </p:cBhvr>
                                      <p:tavLst>
                                        <p:tav tm="0">
                                          <p:val>
                                            <p:fltVal val="0"/>
                                          </p:val>
                                        </p:tav>
                                        <p:tav tm="100000">
                                          <p:val>
                                            <p:strVal val="#ppt_w"/>
                                          </p:val>
                                        </p:tav>
                                      </p:tavLst>
                                    </p:anim>
                                    <p:anim calcmode="lin" valueType="num">
                                      <p:cBhvr>
                                        <p:cTn id="70" dur="1000" fill="hold"/>
                                        <p:tgtEl>
                                          <p:spTgt spid="424"/>
                                        </p:tgtEl>
                                        <p:attrNameLst>
                                          <p:attrName>ppt_h</p:attrName>
                                        </p:attrNameLst>
                                      </p:cBhvr>
                                      <p:tavLst>
                                        <p:tav tm="0">
                                          <p:val>
                                            <p:fltVal val="0"/>
                                          </p:val>
                                        </p:tav>
                                        <p:tav tm="100000">
                                          <p:val>
                                            <p:strVal val="#ppt_h"/>
                                          </p:val>
                                        </p:tav>
                                      </p:tavLst>
                                    </p:anim>
                                    <p:anim calcmode="lin" valueType="num">
                                      <p:cBhvr>
                                        <p:cTn id="71" dur="1000" fill="hold"/>
                                        <p:tgtEl>
                                          <p:spTgt spid="424"/>
                                        </p:tgtEl>
                                        <p:attrNameLst>
                                          <p:attrName>style.rotation</p:attrName>
                                        </p:attrNameLst>
                                      </p:cBhvr>
                                      <p:tavLst>
                                        <p:tav tm="0">
                                          <p:val>
                                            <p:fltVal val="90"/>
                                          </p:val>
                                        </p:tav>
                                        <p:tav tm="100000">
                                          <p:val>
                                            <p:fltVal val="0"/>
                                          </p:val>
                                        </p:tav>
                                      </p:tavLst>
                                    </p:anim>
                                    <p:animEffect transition="in" filter="fade">
                                      <p:cBhvr>
                                        <p:cTn id="72" dur="1000"/>
                                        <p:tgtEl>
                                          <p:spTgt spid="424"/>
                                        </p:tgtEl>
                                      </p:cBhvr>
                                    </p:animEffect>
                                  </p:childTnLst>
                                </p:cTn>
                              </p:par>
                              <p:par>
                                <p:cTn id="73" presetID="31" presetClass="entr" presetSubtype="0" fill="hold" nodeType="withEffect">
                                  <p:stCondLst>
                                    <p:cond delay="250"/>
                                  </p:stCondLst>
                                  <p:childTnLst>
                                    <p:set>
                                      <p:cBhvr>
                                        <p:cTn id="74" dur="1" fill="hold">
                                          <p:stCondLst>
                                            <p:cond delay="0"/>
                                          </p:stCondLst>
                                        </p:cTn>
                                        <p:tgtEl>
                                          <p:spTgt spid="425"/>
                                        </p:tgtEl>
                                        <p:attrNameLst>
                                          <p:attrName>style.visibility</p:attrName>
                                        </p:attrNameLst>
                                      </p:cBhvr>
                                      <p:to>
                                        <p:strVal val="visible"/>
                                      </p:to>
                                    </p:set>
                                    <p:anim calcmode="lin" valueType="num">
                                      <p:cBhvr>
                                        <p:cTn id="75" dur="1000" fill="hold"/>
                                        <p:tgtEl>
                                          <p:spTgt spid="425"/>
                                        </p:tgtEl>
                                        <p:attrNameLst>
                                          <p:attrName>ppt_w</p:attrName>
                                        </p:attrNameLst>
                                      </p:cBhvr>
                                      <p:tavLst>
                                        <p:tav tm="0">
                                          <p:val>
                                            <p:fltVal val="0"/>
                                          </p:val>
                                        </p:tav>
                                        <p:tav tm="100000">
                                          <p:val>
                                            <p:strVal val="#ppt_w"/>
                                          </p:val>
                                        </p:tav>
                                      </p:tavLst>
                                    </p:anim>
                                    <p:anim calcmode="lin" valueType="num">
                                      <p:cBhvr>
                                        <p:cTn id="76" dur="1000" fill="hold"/>
                                        <p:tgtEl>
                                          <p:spTgt spid="425"/>
                                        </p:tgtEl>
                                        <p:attrNameLst>
                                          <p:attrName>ppt_h</p:attrName>
                                        </p:attrNameLst>
                                      </p:cBhvr>
                                      <p:tavLst>
                                        <p:tav tm="0">
                                          <p:val>
                                            <p:fltVal val="0"/>
                                          </p:val>
                                        </p:tav>
                                        <p:tav tm="100000">
                                          <p:val>
                                            <p:strVal val="#ppt_h"/>
                                          </p:val>
                                        </p:tav>
                                      </p:tavLst>
                                    </p:anim>
                                    <p:anim calcmode="lin" valueType="num">
                                      <p:cBhvr>
                                        <p:cTn id="77" dur="1000" fill="hold"/>
                                        <p:tgtEl>
                                          <p:spTgt spid="425"/>
                                        </p:tgtEl>
                                        <p:attrNameLst>
                                          <p:attrName>style.rotation</p:attrName>
                                        </p:attrNameLst>
                                      </p:cBhvr>
                                      <p:tavLst>
                                        <p:tav tm="0">
                                          <p:val>
                                            <p:fltVal val="90"/>
                                          </p:val>
                                        </p:tav>
                                        <p:tav tm="100000">
                                          <p:val>
                                            <p:fltVal val="0"/>
                                          </p:val>
                                        </p:tav>
                                      </p:tavLst>
                                    </p:anim>
                                    <p:animEffect transition="in" filter="fade">
                                      <p:cBhvr>
                                        <p:cTn id="78" dur="1000"/>
                                        <p:tgtEl>
                                          <p:spTgt spid="425"/>
                                        </p:tgtEl>
                                      </p:cBhvr>
                                    </p:animEffect>
                                  </p:childTnLst>
                                </p:cTn>
                              </p:par>
                              <p:par>
                                <p:cTn id="79" presetID="31" presetClass="entr" presetSubtype="0" fill="hold" nodeType="withEffect">
                                  <p:stCondLst>
                                    <p:cond delay="250"/>
                                  </p:stCondLst>
                                  <p:childTnLst>
                                    <p:set>
                                      <p:cBhvr>
                                        <p:cTn id="80" dur="1" fill="hold">
                                          <p:stCondLst>
                                            <p:cond delay="0"/>
                                          </p:stCondLst>
                                        </p:cTn>
                                        <p:tgtEl>
                                          <p:spTgt spid="422"/>
                                        </p:tgtEl>
                                        <p:attrNameLst>
                                          <p:attrName>style.visibility</p:attrName>
                                        </p:attrNameLst>
                                      </p:cBhvr>
                                      <p:to>
                                        <p:strVal val="visible"/>
                                      </p:to>
                                    </p:set>
                                    <p:anim calcmode="lin" valueType="num">
                                      <p:cBhvr>
                                        <p:cTn id="81" dur="1000" fill="hold"/>
                                        <p:tgtEl>
                                          <p:spTgt spid="422"/>
                                        </p:tgtEl>
                                        <p:attrNameLst>
                                          <p:attrName>ppt_w</p:attrName>
                                        </p:attrNameLst>
                                      </p:cBhvr>
                                      <p:tavLst>
                                        <p:tav tm="0">
                                          <p:val>
                                            <p:fltVal val="0"/>
                                          </p:val>
                                        </p:tav>
                                        <p:tav tm="100000">
                                          <p:val>
                                            <p:strVal val="#ppt_w"/>
                                          </p:val>
                                        </p:tav>
                                      </p:tavLst>
                                    </p:anim>
                                    <p:anim calcmode="lin" valueType="num">
                                      <p:cBhvr>
                                        <p:cTn id="82" dur="1000" fill="hold"/>
                                        <p:tgtEl>
                                          <p:spTgt spid="422"/>
                                        </p:tgtEl>
                                        <p:attrNameLst>
                                          <p:attrName>ppt_h</p:attrName>
                                        </p:attrNameLst>
                                      </p:cBhvr>
                                      <p:tavLst>
                                        <p:tav tm="0">
                                          <p:val>
                                            <p:fltVal val="0"/>
                                          </p:val>
                                        </p:tav>
                                        <p:tav tm="100000">
                                          <p:val>
                                            <p:strVal val="#ppt_h"/>
                                          </p:val>
                                        </p:tav>
                                      </p:tavLst>
                                    </p:anim>
                                    <p:anim calcmode="lin" valueType="num">
                                      <p:cBhvr>
                                        <p:cTn id="83" dur="1000" fill="hold"/>
                                        <p:tgtEl>
                                          <p:spTgt spid="422"/>
                                        </p:tgtEl>
                                        <p:attrNameLst>
                                          <p:attrName>style.rotation</p:attrName>
                                        </p:attrNameLst>
                                      </p:cBhvr>
                                      <p:tavLst>
                                        <p:tav tm="0">
                                          <p:val>
                                            <p:fltVal val="90"/>
                                          </p:val>
                                        </p:tav>
                                        <p:tav tm="100000">
                                          <p:val>
                                            <p:fltVal val="0"/>
                                          </p:val>
                                        </p:tav>
                                      </p:tavLst>
                                    </p:anim>
                                    <p:animEffect transition="in" filter="fade">
                                      <p:cBhvr>
                                        <p:cTn id="84" dur="1000"/>
                                        <p:tgtEl>
                                          <p:spTgt spid="422"/>
                                        </p:tgtEl>
                                      </p:cBhvr>
                                    </p:animEffect>
                                  </p:childTnLst>
                                </p:cTn>
                              </p:par>
                              <p:par>
                                <p:cTn id="85" presetID="53" presetClass="entr" presetSubtype="16" fill="hold" grpId="0" nodeType="withEffect">
                                  <p:stCondLst>
                                    <p:cond delay="750"/>
                                  </p:stCondLst>
                                  <p:childTnLst>
                                    <p:set>
                                      <p:cBhvr>
                                        <p:cTn id="86" dur="1" fill="hold">
                                          <p:stCondLst>
                                            <p:cond delay="0"/>
                                          </p:stCondLst>
                                        </p:cTn>
                                        <p:tgtEl>
                                          <p:spTgt spid="403"/>
                                        </p:tgtEl>
                                        <p:attrNameLst>
                                          <p:attrName>style.visibility</p:attrName>
                                        </p:attrNameLst>
                                      </p:cBhvr>
                                      <p:to>
                                        <p:strVal val="visible"/>
                                      </p:to>
                                    </p:set>
                                    <p:anim calcmode="lin" valueType="num">
                                      <p:cBhvr>
                                        <p:cTn id="87" dur="500" fill="hold"/>
                                        <p:tgtEl>
                                          <p:spTgt spid="403"/>
                                        </p:tgtEl>
                                        <p:attrNameLst>
                                          <p:attrName>ppt_w</p:attrName>
                                        </p:attrNameLst>
                                      </p:cBhvr>
                                      <p:tavLst>
                                        <p:tav tm="0">
                                          <p:val>
                                            <p:fltVal val="0"/>
                                          </p:val>
                                        </p:tav>
                                        <p:tav tm="100000">
                                          <p:val>
                                            <p:strVal val="#ppt_w"/>
                                          </p:val>
                                        </p:tav>
                                      </p:tavLst>
                                    </p:anim>
                                    <p:anim calcmode="lin" valueType="num">
                                      <p:cBhvr>
                                        <p:cTn id="88" dur="500" fill="hold"/>
                                        <p:tgtEl>
                                          <p:spTgt spid="403"/>
                                        </p:tgtEl>
                                        <p:attrNameLst>
                                          <p:attrName>ppt_h</p:attrName>
                                        </p:attrNameLst>
                                      </p:cBhvr>
                                      <p:tavLst>
                                        <p:tav tm="0">
                                          <p:val>
                                            <p:fltVal val="0"/>
                                          </p:val>
                                        </p:tav>
                                        <p:tav tm="100000">
                                          <p:val>
                                            <p:strVal val="#ppt_h"/>
                                          </p:val>
                                        </p:tav>
                                      </p:tavLst>
                                    </p:anim>
                                    <p:animEffect transition="in" filter="fade">
                                      <p:cBhvr>
                                        <p:cTn id="89" dur="500"/>
                                        <p:tgtEl>
                                          <p:spTgt spid="403"/>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434"/>
                                        </p:tgtEl>
                                        <p:attrNameLst>
                                          <p:attrName>style.visibility</p:attrName>
                                        </p:attrNameLst>
                                      </p:cBhvr>
                                      <p:to>
                                        <p:strVal val="visible"/>
                                      </p:to>
                                    </p:set>
                                    <p:anim calcmode="lin" valueType="num">
                                      <p:cBhvr>
                                        <p:cTn id="92" dur="500" fill="hold"/>
                                        <p:tgtEl>
                                          <p:spTgt spid="434"/>
                                        </p:tgtEl>
                                        <p:attrNameLst>
                                          <p:attrName>ppt_w</p:attrName>
                                        </p:attrNameLst>
                                      </p:cBhvr>
                                      <p:tavLst>
                                        <p:tav tm="0">
                                          <p:val>
                                            <p:fltVal val="0"/>
                                          </p:val>
                                        </p:tav>
                                        <p:tav tm="100000">
                                          <p:val>
                                            <p:strVal val="#ppt_w"/>
                                          </p:val>
                                        </p:tav>
                                      </p:tavLst>
                                    </p:anim>
                                    <p:anim calcmode="lin" valueType="num">
                                      <p:cBhvr>
                                        <p:cTn id="93" dur="500" fill="hold"/>
                                        <p:tgtEl>
                                          <p:spTgt spid="434"/>
                                        </p:tgtEl>
                                        <p:attrNameLst>
                                          <p:attrName>ppt_h</p:attrName>
                                        </p:attrNameLst>
                                      </p:cBhvr>
                                      <p:tavLst>
                                        <p:tav tm="0">
                                          <p:val>
                                            <p:fltVal val="0"/>
                                          </p:val>
                                        </p:tav>
                                        <p:tav tm="100000">
                                          <p:val>
                                            <p:strVal val="#ppt_h"/>
                                          </p:val>
                                        </p:tav>
                                      </p:tavLst>
                                    </p:anim>
                                    <p:animEffect transition="in" filter="fade">
                                      <p:cBhvr>
                                        <p:cTn id="94" dur="500"/>
                                        <p:tgtEl>
                                          <p:spTgt spid="434"/>
                                        </p:tgtEl>
                                      </p:cBhvr>
                                    </p:animEffect>
                                  </p:childTnLst>
                                </p:cTn>
                              </p:par>
                              <p:par>
                                <p:cTn id="95" presetID="53" presetClass="entr" presetSubtype="16" fill="hold" grpId="0" nodeType="withEffect">
                                  <p:stCondLst>
                                    <p:cond delay="750"/>
                                  </p:stCondLst>
                                  <p:childTnLst>
                                    <p:set>
                                      <p:cBhvr>
                                        <p:cTn id="96" dur="1" fill="hold">
                                          <p:stCondLst>
                                            <p:cond delay="0"/>
                                          </p:stCondLst>
                                        </p:cTn>
                                        <p:tgtEl>
                                          <p:spTgt spid="402"/>
                                        </p:tgtEl>
                                        <p:attrNameLst>
                                          <p:attrName>style.visibility</p:attrName>
                                        </p:attrNameLst>
                                      </p:cBhvr>
                                      <p:to>
                                        <p:strVal val="visible"/>
                                      </p:to>
                                    </p:set>
                                    <p:anim calcmode="lin" valueType="num">
                                      <p:cBhvr>
                                        <p:cTn id="97" dur="500" fill="hold"/>
                                        <p:tgtEl>
                                          <p:spTgt spid="402"/>
                                        </p:tgtEl>
                                        <p:attrNameLst>
                                          <p:attrName>ppt_w</p:attrName>
                                        </p:attrNameLst>
                                      </p:cBhvr>
                                      <p:tavLst>
                                        <p:tav tm="0">
                                          <p:val>
                                            <p:fltVal val="0"/>
                                          </p:val>
                                        </p:tav>
                                        <p:tav tm="100000">
                                          <p:val>
                                            <p:strVal val="#ppt_w"/>
                                          </p:val>
                                        </p:tav>
                                      </p:tavLst>
                                    </p:anim>
                                    <p:anim calcmode="lin" valueType="num">
                                      <p:cBhvr>
                                        <p:cTn id="98" dur="500" fill="hold"/>
                                        <p:tgtEl>
                                          <p:spTgt spid="402"/>
                                        </p:tgtEl>
                                        <p:attrNameLst>
                                          <p:attrName>ppt_h</p:attrName>
                                        </p:attrNameLst>
                                      </p:cBhvr>
                                      <p:tavLst>
                                        <p:tav tm="0">
                                          <p:val>
                                            <p:fltVal val="0"/>
                                          </p:val>
                                        </p:tav>
                                        <p:tav tm="100000">
                                          <p:val>
                                            <p:strVal val="#ppt_h"/>
                                          </p:val>
                                        </p:tav>
                                      </p:tavLst>
                                    </p:anim>
                                    <p:animEffect transition="in" filter="fade">
                                      <p:cBhvr>
                                        <p:cTn id="99" dur="500"/>
                                        <p:tgtEl>
                                          <p:spTgt spid="402"/>
                                        </p:tgtEl>
                                      </p:cBhvr>
                                    </p:animEffect>
                                  </p:childTnLst>
                                </p:cTn>
                              </p:par>
                              <p:par>
                                <p:cTn id="100" presetID="53" presetClass="entr" presetSubtype="16" fill="hold" grpId="0" nodeType="withEffect">
                                  <p:stCondLst>
                                    <p:cond delay="750"/>
                                  </p:stCondLst>
                                  <p:childTnLst>
                                    <p:set>
                                      <p:cBhvr>
                                        <p:cTn id="101" dur="1" fill="hold">
                                          <p:stCondLst>
                                            <p:cond delay="0"/>
                                          </p:stCondLst>
                                        </p:cTn>
                                        <p:tgtEl>
                                          <p:spTgt spid="414"/>
                                        </p:tgtEl>
                                        <p:attrNameLst>
                                          <p:attrName>style.visibility</p:attrName>
                                        </p:attrNameLst>
                                      </p:cBhvr>
                                      <p:to>
                                        <p:strVal val="visible"/>
                                      </p:to>
                                    </p:set>
                                    <p:anim calcmode="lin" valueType="num">
                                      <p:cBhvr>
                                        <p:cTn id="102" dur="500" fill="hold"/>
                                        <p:tgtEl>
                                          <p:spTgt spid="414"/>
                                        </p:tgtEl>
                                        <p:attrNameLst>
                                          <p:attrName>ppt_w</p:attrName>
                                        </p:attrNameLst>
                                      </p:cBhvr>
                                      <p:tavLst>
                                        <p:tav tm="0">
                                          <p:val>
                                            <p:fltVal val="0"/>
                                          </p:val>
                                        </p:tav>
                                        <p:tav tm="100000">
                                          <p:val>
                                            <p:strVal val="#ppt_w"/>
                                          </p:val>
                                        </p:tav>
                                      </p:tavLst>
                                    </p:anim>
                                    <p:anim calcmode="lin" valueType="num">
                                      <p:cBhvr>
                                        <p:cTn id="103" dur="500" fill="hold"/>
                                        <p:tgtEl>
                                          <p:spTgt spid="414"/>
                                        </p:tgtEl>
                                        <p:attrNameLst>
                                          <p:attrName>ppt_h</p:attrName>
                                        </p:attrNameLst>
                                      </p:cBhvr>
                                      <p:tavLst>
                                        <p:tav tm="0">
                                          <p:val>
                                            <p:fltVal val="0"/>
                                          </p:val>
                                        </p:tav>
                                        <p:tav tm="100000">
                                          <p:val>
                                            <p:strVal val="#ppt_h"/>
                                          </p:val>
                                        </p:tav>
                                      </p:tavLst>
                                    </p:anim>
                                    <p:animEffect transition="in" filter="fade">
                                      <p:cBhvr>
                                        <p:cTn id="104" dur="500"/>
                                        <p:tgtEl>
                                          <p:spTgt spid="414"/>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404"/>
                                        </p:tgtEl>
                                        <p:attrNameLst>
                                          <p:attrName>style.visibility</p:attrName>
                                        </p:attrNameLst>
                                      </p:cBhvr>
                                      <p:to>
                                        <p:strVal val="visible"/>
                                      </p:to>
                                    </p:set>
                                    <p:anim calcmode="lin" valueType="num">
                                      <p:cBhvr>
                                        <p:cTn id="107" dur="500" fill="hold"/>
                                        <p:tgtEl>
                                          <p:spTgt spid="404"/>
                                        </p:tgtEl>
                                        <p:attrNameLst>
                                          <p:attrName>ppt_w</p:attrName>
                                        </p:attrNameLst>
                                      </p:cBhvr>
                                      <p:tavLst>
                                        <p:tav tm="0">
                                          <p:val>
                                            <p:fltVal val="0"/>
                                          </p:val>
                                        </p:tav>
                                        <p:tav tm="100000">
                                          <p:val>
                                            <p:strVal val="#ppt_w"/>
                                          </p:val>
                                        </p:tav>
                                      </p:tavLst>
                                    </p:anim>
                                    <p:anim calcmode="lin" valueType="num">
                                      <p:cBhvr>
                                        <p:cTn id="108" dur="500" fill="hold"/>
                                        <p:tgtEl>
                                          <p:spTgt spid="404"/>
                                        </p:tgtEl>
                                        <p:attrNameLst>
                                          <p:attrName>ppt_h</p:attrName>
                                        </p:attrNameLst>
                                      </p:cBhvr>
                                      <p:tavLst>
                                        <p:tav tm="0">
                                          <p:val>
                                            <p:fltVal val="0"/>
                                          </p:val>
                                        </p:tav>
                                        <p:tav tm="100000">
                                          <p:val>
                                            <p:strVal val="#ppt_h"/>
                                          </p:val>
                                        </p:tav>
                                      </p:tavLst>
                                    </p:anim>
                                    <p:animEffect transition="in" filter="fade">
                                      <p:cBhvr>
                                        <p:cTn id="109" dur="500"/>
                                        <p:tgtEl>
                                          <p:spTgt spid="404"/>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417"/>
                                        </p:tgtEl>
                                        <p:attrNameLst>
                                          <p:attrName>style.visibility</p:attrName>
                                        </p:attrNameLst>
                                      </p:cBhvr>
                                      <p:to>
                                        <p:strVal val="visible"/>
                                      </p:to>
                                    </p:set>
                                    <p:anim calcmode="lin" valueType="num">
                                      <p:cBhvr>
                                        <p:cTn id="112" dur="500" fill="hold"/>
                                        <p:tgtEl>
                                          <p:spTgt spid="417"/>
                                        </p:tgtEl>
                                        <p:attrNameLst>
                                          <p:attrName>ppt_w</p:attrName>
                                        </p:attrNameLst>
                                      </p:cBhvr>
                                      <p:tavLst>
                                        <p:tav tm="0">
                                          <p:val>
                                            <p:fltVal val="0"/>
                                          </p:val>
                                        </p:tav>
                                        <p:tav tm="100000">
                                          <p:val>
                                            <p:strVal val="#ppt_w"/>
                                          </p:val>
                                        </p:tav>
                                      </p:tavLst>
                                    </p:anim>
                                    <p:anim calcmode="lin" valueType="num">
                                      <p:cBhvr>
                                        <p:cTn id="113" dur="500" fill="hold"/>
                                        <p:tgtEl>
                                          <p:spTgt spid="417"/>
                                        </p:tgtEl>
                                        <p:attrNameLst>
                                          <p:attrName>ppt_h</p:attrName>
                                        </p:attrNameLst>
                                      </p:cBhvr>
                                      <p:tavLst>
                                        <p:tav tm="0">
                                          <p:val>
                                            <p:fltVal val="0"/>
                                          </p:val>
                                        </p:tav>
                                        <p:tav tm="100000">
                                          <p:val>
                                            <p:strVal val="#ppt_h"/>
                                          </p:val>
                                        </p:tav>
                                      </p:tavLst>
                                    </p:anim>
                                    <p:animEffect transition="in" filter="fade">
                                      <p:cBhvr>
                                        <p:cTn id="114" dur="500"/>
                                        <p:tgtEl>
                                          <p:spTgt spid="417"/>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420"/>
                                        </p:tgtEl>
                                        <p:attrNameLst>
                                          <p:attrName>style.visibility</p:attrName>
                                        </p:attrNameLst>
                                      </p:cBhvr>
                                      <p:to>
                                        <p:strVal val="visible"/>
                                      </p:to>
                                    </p:set>
                                    <p:anim calcmode="lin" valueType="num">
                                      <p:cBhvr>
                                        <p:cTn id="117" dur="500" fill="hold"/>
                                        <p:tgtEl>
                                          <p:spTgt spid="420"/>
                                        </p:tgtEl>
                                        <p:attrNameLst>
                                          <p:attrName>ppt_w</p:attrName>
                                        </p:attrNameLst>
                                      </p:cBhvr>
                                      <p:tavLst>
                                        <p:tav tm="0">
                                          <p:val>
                                            <p:fltVal val="0"/>
                                          </p:val>
                                        </p:tav>
                                        <p:tav tm="100000">
                                          <p:val>
                                            <p:strVal val="#ppt_w"/>
                                          </p:val>
                                        </p:tav>
                                      </p:tavLst>
                                    </p:anim>
                                    <p:anim calcmode="lin" valueType="num">
                                      <p:cBhvr>
                                        <p:cTn id="118" dur="500" fill="hold"/>
                                        <p:tgtEl>
                                          <p:spTgt spid="420"/>
                                        </p:tgtEl>
                                        <p:attrNameLst>
                                          <p:attrName>ppt_h</p:attrName>
                                        </p:attrNameLst>
                                      </p:cBhvr>
                                      <p:tavLst>
                                        <p:tav tm="0">
                                          <p:val>
                                            <p:fltVal val="0"/>
                                          </p:val>
                                        </p:tav>
                                        <p:tav tm="100000">
                                          <p:val>
                                            <p:strVal val="#ppt_h"/>
                                          </p:val>
                                        </p:tav>
                                      </p:tavLst>
                                    </p:anim>
                                    <p:animEffect transition="in" filter="fade">
                                      <p:cBhvr>
                                        <p:cTn id="119" dur="500"/>
                                        <p:tgtEl>
                                          <p:spTgt spid="420"/>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406"/>
                                        </p:tgtEl>
                                        <p:attrNameLst>
                                          <p:attrName>style.visibility</p:attrName>
                                        </p:attrNameLst>
                                      </p:cBhvr>
                                      <p:to>
                                        <p:strVal val="visible"/>
                                      </p:to>
                                    </p:set>
                                    <p:anim calcmode="lin" valueType="num">
                                      <p:cBhvr>
                                        <p:cTn id="122" dur="500" fill="hold"/>
                                        <p:tgtEl>
                                          <p:spTgt spid="406"/>
                                        </p:tgtEl>
                                        <p:attrNameLst>
                                          <p:attrName>ppt_w</p:attrName>
                                        </p:attrNameLst>
                                      </p:cBhvr>
                                      <p:tavLst>
                                        <p:tav tm="0">
                                          <p:val>
                                            <p:fltVal val="0"/>
                                          </p:val>
                                        </p:tav>
                                        <p:tav tm="100000">
                                          <p:val>
                                            <p:strVal val="#ppt_w"/>
                                          </p:val>
                                        </p:tav>
                                      </p:tavLst>
                                    </p:anim>
                                    <p:anim calcmode="lin" valueType="num">
                                      <p:cBhvr>
                                        <p:cTn id="123" dur="500" fill="hold"/>
                                        <p:tgtEl>
                                          <p:spTgt spid="406"/>
                                        </p:tgtEl>
                                        <p:attrNameLst>
                                          <p:attrName>ppt_h</p:attrName>
                                        </p:attrNameLst>
                                      </p:cBhvr>
                                      <p:tavLst>
                                        <p:tav tm="0">
                                          <p:val>
                                            <p:fltVal val="0"/>
                                          </p:val>
                                        </p:tav>
                                        <p:tav tm="100000">
                                          <p:val>
                                            <p:strVal val="#ppt_h"/>
                                          </p:val>
                                        </p:tav>
                                      </p:tavLst>
                                    </p:anim>
                                    <p:animEffect transition="in" filter="fade">
                                      <p:cBhvr>
                                        <p:cTn id="124" dur="500"/>
                                        <p:tgtEl>
                                          <p:spTgt spid="406"/>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405"/>
                                        </p:tgtEl>
                                        <p:attrNameLst>
                                          <p:attrName>style.visibility</p:attrName>
                                        </p:attrNameLst>
                                      </p:cBhvr>
                                      <p:to>
                                        <p:strVal val="visible"/>
                                      </p:to>
                                    </p:set>
                                    <p:anim calcmode="lin" valueType="num">
                                      <p:cBhvr>
                                        <p:cTn id="127" dur="500" fill="hold"/>
                                        <p:tgtEl>
                                          <p:spTgt spid="405"/>
                                        </p:tgtEl>
                                        <p:attrNameLst>
                                          <p:attrName>ppt_w</p:attrName>
                                        </p:attrNameLst>
                                      </p:cBhvr>
                                      <p:tavLst>
                                        <p:tav tm="0">
                                          <p:val>
                                            <p:fltVal val="0"/>
                                          </p:val>
                                        </p:tav>
                                        <p:tav tm="100000">
                                          <p:val>
                                            <p:strVal val="#ppt_w"/>
                                          </p:val>
                                        </p:tav>
                                      </p:tavLst>
                                    </p:anim>
                                    <p:anim calcmode="lin" valueType="num">
                                      <p:cBhvr>
                                        <p:cTn id="128" dur="500" fill="hold"/>
                                        <p:tgtEl>
                                          <p:spTgt spid="405"/>
                                        </p:tgtEl>
                                        <p:attrNameLst>
                                          <p:attrName>ppt_h</p:attrName>
                                        </p:attrNameLst>
                                      </p:cBhvr>
                                      <p:tavLst>
                                        <p:tav tm="0">
                                          <p:val>
                                            <p:fltVal val="0"/>
                                          </p:val>
                                        </p:tav>
                                        <p:tav tm="100000">
                                          <p:val>
                                            <p:strVal val="#ppt_h"/>
                                          </p:val>
                                        </p:tav>
                                      </p:tavLst>
                                    </p:anim>
                                    <p:animEffect transition="in" filter="fade">
                                      <p:cBhvr>
                                        <p:cTn id="129" dur="500"/>
                                        <p:tgtEl>
                                          <p:spTgt spid="405"/>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407"/>
                                        </p:tgtEl>
                                        <p:attrNameLst>
                                          <p:attrName>style.visibility</p:attrName>
                                        </p:attrNameLst>
                                      </p:cBhvr>
                                      <p:to>
                                        <p:strVal val="visible"/>
                                      </p:to>
                                    </p:set>
                                    <p:anim calcmode="lin" valueType="num">
                                      <p:cBhvr>
                                        <p:cTn id="132" dur="500" fill="hold"/>
                                        <p:tgtEl>
                                          <p:spTgt spid="407"/>
                                        </p:tgtEl>
                                        <p:attrNameLst>
                                          <p:attrName>ppt_w</p:attrName>
                                        </p:attrNameLst>
                                      </p:cBhvr>
                                      <p:tavLst>
                                        <p:tav tm="0">
                                          <p:val>
                                            <p:fltVal val="0"/>
                                          </p:val>
                                        </p:tav>
                                        <p:tav tm="100000">
                                          <p:val>
                                            <p:strVal val="#ppt_w"/>
                                          </p:val>
                                        </p:tav>
                                      </p:tavLst>
                                    </p:anim>
                                    <p:anim calcmode="lin" valueType="num">
                                      <p:cBhvr>
                                        <p:cTn id="133" dur="500" fill="hold"/>
                                        <p:tgtEl>
                                          <p:spTgt spid="407"/>
                                        </p:tgtEl>
                                        <p:attrNameLst>
                                          <p:attrName>ppt_h</p:attrName>
                                        </p:attrNameLst>
                                      </p:cBhvr>
                                      <p:tavLst>
                                        <p:tav tm="0">
                                          <p:val>
                                            <p:fltVal val="0"/>
                                          </p:val>
                                        </p:tav>
                                        <p:tav tm="100000">
                                          <p:val>
                                            <p:strVal val="#ppt_h"/>
                                          </p:val>
                                        </p:tav>
                                      </p:tavLst>
                                    </p:anim>
                                    <p:animEffect transition="in" filter="fade">
                                      <p:cBhvr>
                                        <p:cTn id="134" dur="500"/>
                                        <p:tgtEl>
                                          <p:spTgt spid="407"/>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423"/>
                                        </p:tgtEl>
                                        <p:attrNameLst>
                                          <p:attrName>style.visibility</p:attrName>
                                        </p:attrNameLst>
                                      </p:cBhvr>
                                      <p:to>
                                        <p:strVal val="visible"/>
                                      </p:to>
                                    </p:set>
                                    <p:anim calcmode="lin" valueType="num">
                                      <p:cBhvr>
                                        <p:cTn id="137" dur="500" fill="hold"/>
                                        <p:tgtEl>
                                          <p:spTgt spid="423"/>
                                        </p:tgtEl>
                                        <p:attrNameLst>
                                          <p:attrName>ppt_w</p:attrName>
                                        </p:attrNameLst>
                                      </p:cBhvr>
                                      <p:tavLst>
                                        <p:tav tm="0">
                                          <p:val>
                                            <p:fltVal val="0"/>
                                          </p:val>
                                        </p:tav>
                                        <p:tav tm="100000">
                                          <p:val>
                                            <p:strVal val="#ppt_w"/>
                                          </p:val>
                                        </p:tav>
                                      </p:tavLst>
                                    </p:anim>
                                    <p:anim calcmode="lin" valueType="num">
                                      <p:cBhvr>
                                        <p:cTn id="138" dur="500" fill="hold"/>
                                        <p:tgtEl>
                                          <p:spTgt spid="423"/>
                                        </p:tgtEl>
                                        <p:attrNameLst>
                                          <p:attrName>ppt_h</p:attrName>
                                        </p:attrNameLst>
                                      </p:cBhvr>
                                      <p:tavLst>
                                        <p:tav tm="0">
                                          <p:val>
                                            <p:fltVal val="0"/>
                                          </p:val>
                                        </p:tav>
                                        <p:tav tm="100000">
                                          <p:val>
                                            <p:strVal val="#ppt_h"/>
                                          </p:val>
                                        </p:tav>
                                      </p:tavLst>
                                    </p:anim>
                                    <p:animEffect transition="in" filter="fade">
                                      <p:cBhvr>
                                        <p:cTn id="139" dur="500"/>
                                        <p:tgtEl>
                                          <p:spTgt spid="423"/>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408"/>
                                        </p:tgtEl>
                                        <p:attrNameLst>
                                          <p:attrName>style.visibility</p:attrName>
                                        </p:attrNameLst>
                                      </p:cBhvr>
                                      <p:to>
                                        <p:strVal val="visible"/>
                                      </p:to>
                                    </p:set>
                                    <p:anim calcmode="lin" valueType="num">
                                      <p:cBhvr>
                                        <p:cTn id="142" dur="500" fill="hold"/>
                                        <p:tgtEl>
                                          <p:spTgt spid="408"/>
                                        </p:tgtEl>
                                        <p:attrNameLst>
                                          <p:attrName>ppt_w</p:attrName>
                                        </p:attrNameLst>
                                      </p:cBhvr>
                                      <p:tavLst>
                                        <p:tav tm="0">
                                          <p:val>
                                            <p:fltVal val="0"/>
                                          </p:val>
                                        </p:tav>
                                        <p:tav tm="100000">
                                          <p:val>
                                            <p:strVal val="#ppt_w"/>
                                          </p:val>
                                        </p:tav>
                                      </p:tavLst>
                                    </p:anim>
                                    <p:anim calcmode="lin" valueType="num">
                                      <p:cBhvr>
                                        <p:cTn id="143" dur="500" fill="hold"/>
                                        <p:tgtEl>
                                          <p:spTgt spid="408"/>
                                        </p:tgtEl>
                                        <p:attrNameLst>
                                          <p:attrName>ppt_h</p:attrName>
                                        </p:attrNameLst>
                                      </p:cBhvr>
                                      <p:tavLst>
                                        <p:tav tm="0">
                                          <p:val>
                                            <p:fltVal val="0"/>
                                          </p:val>
                                        </p:tav>
                                        <p:tav tm="100000">
                                          <p:val>
                                            <p:strVal val="#ppt_h"/>
                                          </p:val>
                                        </p:tav>
                                      </p:tavLst>
                                    </p:anim>
                                    <p:animEffect transition="in" filter="fade">
                                      <p:cBhvr>
                                        <p:cTn id="144" dur="500"/>
                                        <p:tgtEl>
                                          <p:spTgt spid="408"/>
                                        </p:tgtEl>
                                      </p:cBhvr>
                                    </p:animEffect>
                                  </p:childTnLst>
                                </p:cTn>
                              </p:par>
                              <p:par>
                                <p:cTn id="145" presetID="53" presetClass="entr" presetSubtype="16" fill="hold" grpId="0" nodeType="withEffect">
                                  <p:stCondLst>
                                    <p:cond delay="750"/>
                                  </p:stCondLst>
                                  <p:childTnLst>
                                    <p:set>
                                      <p:cBhvr>
                                        <p:cTn id="146" dur="1" fill="hold">
                                          <p:stCondLst>
                                            <p:cond delay="0"/>
                                          </p:stCondLst>
                                        </p:cTn>
                                        <p:tgtEl>
                                          <p:spTgt spid="435"/>
                                        </p:tgtEl>
                                        <p:attrNameLst>
                                          <p:attrName>style.visibility</p:attrName>
                                        </p:attrNameLst>
                                      </p:cBhvr>
                                      <p:to>
                                        <p:strVal val="visible"/>
                                      </p:to>
                                    </p:set>
                                    <p:anim calcmode="lin" valueType="num">
                                      <p:cBhvr>
                                        <p:cTn id="147" dur="500" fill="hold"/>
                                        <p:tgtEl>
                                          <p:spTgt spid="435"/>
                                        </p:tgtEl>
                                        <p:attrNameLst>
                                          <p:attrName>ppt_w</p:attrName>
                                        </p:attrNameLst>
                                      </p:cBhvr>
                                      <p:tavLst>
                                        <p:tav tm="0">
                                          <p:val>
                                            <p:fltVal val="0"/>
                                          </p:val>
                                        </p:tav>
                                        <p:tav tm="100000">
                                          <p:val>
                                            <p:strVal val="#ppt_w"/>
                                          </p:val>
                                        </p:tav>
                                      </p:tavLst>
                                    </p:anim>
                                    <p:anim calcmode="lin" valueType="num">
                                      <p:cBhvr>
                                        <p:cTn id="148" dur="500" fill="hold"/>
                                        <p:tgtEl>
                                          <p:spTgt spid="435"/>
                                        </p:tgtEl>
                                        <p:attrNameLst>
                                          <p:attrName>ppt_h</p:attrName>
                                        </p:attrNameLst>
                                      </p:cBhvr>
                                      <p:tavLst>
                                        <p:tav tm="0">
                                          <p:val>
                                            <p:fltVal val="0"/>
                                          </p:val>
                                        </p:tav>
                                        <p:tav tm="100000">
                                          <p:val>
                                            <p:strVal val="#ppt_h"/>
                                          </p:val>
                                        </p:tav>
                                      </p:tavLst>
                                    </p:anim>
                                    <p:animEffect transition="in" filter="fade">
                                      <p:cBhvr>
                                        <p:cTn id="149" dur="500"/>
                                        <p:tgtEl>
                                          <p:spTgt spid="435"/>
                                        </p:tgtEl>
                                      </p:cBhvr>
                                    </p:animEffect>
                                  </p:childTnLst>
                                </p:cTn>
                              </p:par>
                              <p:par>
                                <p:cTn id="150" presetID="53" presetClass="entr" presetSubtype="16" fill="hold" grpId="0" nodeType="withEffect">
                                  <p:stCondLst>
                                    <p:cond delay="750"/>
                                  </p:stCondLst>
                                  <p:childTnLst>
                                    <p:set>
                                      <p:cBhvr>
                                        <p:cTn id="151" dur="1" fill="hold">
                                          <p:stCondLst>
                                            <p:cond delay="0"/>
                                          </p:stCondLst>
                                        </p:cTn>
                                        <p:tgtEl>
                                          <p:spTgt spid="409"/>
                                        </p:tgtEl>
                                        <p:attrNameLst>
                                          <p:attrName>style.visibility</p:attrName>
                                        </p:attrNameLst>
                                      </p:cBhvr>
                                      <p:to>
                                        <p:strVal val="visible"/>
                                      </p:to>
                                    </p:set>
                                    <p:anim calcmode="lin" valueType="num">
                                      <p:cBhvr>
                                        <p:cTn id="152" dur="500" fill="hold"/>
                                        <p:tgtEl>
                                          <p:spTgt spid="409"/>
                                        </p:tgtEl>
                                        <p:attrNameLst>
                                          <p:attrName>ppt_w</p:attrName>
                                        </p:attrNameLst>
                                      </p:cBhvr>
                                      <p:tavLst>
                                        <p:tav tm="0">
                                          <p:val>
                                            <p:fltVal val="0"/>
                                          </p:val>
                                        </p:tav>
                                        <p:tav tm="100000">
                                          <p:val>
                                            <p:strVal val="#ppt_w"/>
                                          </p:val>
                                        </p:tav>
                                      </p:tavLst>
                                    </p:anim>
                                    <p:anim calcmode="lin" valueType="num">
                                      <p:cBhvr>
                                        <p:cTn id="153" dur="500" fill="hold"/>
                                        <p:tgtEl>
                                          <p:spTgt spid="409"/>
                                        </p:tgtEl>
                                        <p:attrNameLst>
                                          <p:attrName>ppt_h</p:attrName>
                                        </p:attrNameLst>
                                      </p:cBhvr>
                                      <p:tavLst>
                                        <p:tav tm="0">
                                          <p:val>
                                            <p:fltVal val="0"/>
                                          </p:val>
                                        </p:tav>
                                        <p:tav tm="100000">
                                          <p:val>
                                            <p:strVal val="#ppt_h"/>
                                          </p:val>
                                        </p:tav>
                                      </p:tavLst>
                                    </p:anim>
                                    <p:animEffect transition="in" filter="fade">
                                      <p:cBhvr>
                                        <p:cTn id="154" dur="500"/>
                                        <p:tgtEl>
                                          <p:spTgt spid="409"/>
                                        </p:tgtEl>
                                      </p:cBhvr>
                                    </p:animEffect>
                                  </p:childTnLst>
                                </p:cTn>
                              </p:par>
                              <p:par>
                                <p:cTn id="155" presetID="16" presetClass="entr" presetSubtype="37" fill="hold" nodeType="withEffect">
                                  <p:stCondLst>
                                    <p:cond delay="500"/>
                                  </p:stCondLst>
                                  <p:childTnLst>
                                    <p:set>
                                      <p:cBhvr>
                                        <p:cTn id="156" dur="1" fill="hold">
                                          <p:stCondLst>
                                            <p:cond delay="0"/>
                                          </p:stCondLst>
                                        </p:cTn>
                                        <p:tgtEl>
                                          <p:spTgt spid="401"/>
                                        </p:tgtEl>
                                        <p:attrNameLst>
                                          <p:attrName>style.visibility</p:attrName>
                                        </p:attrNameLst>
                                      </p:cBhvr>
                                      <p:to>
                                        <p:strVal val="visible"/>
                                      </p:to>
                                    </p:set>
                                    <p:animEffect transition="in" filter="barn(outVertical)">
                                      <p:cBhvr>
                                        <p:cTn id="157" dur="1000"/>
                                        <p:tgtEl>
                                          <p:spTgt spid="401"/>
                                        </p:tgtEl>
                                      </p:cBhvr>
                                    </p:animEffect>
                                  </p:childTnLst>
                                </p:cTn>
                              </p:par>
                              <p:par>
                                <p:cTn id="158" presetID="10" presetClass="entr" presetSubtype="0" fill="hold" grpId="0" nodeType="withEffect">
                                  <p:stCondLst>
                                    <p:cond delay="500"/>
                                  </p:stCondLst>
                                  <p:childTnLst>
                                    <p:set>
                                      <p:cBhvr>
                                        <p:cTn id="159" dur="1" fill="hold">
                                          <p:stCondLst>
                                            <p:cond delay="0"/>
                                          </p:stCondLst>
                                        </p:cTn>
                                        <p:tgtEl>
                                          <p:spTgt spid="426"/>
                                        </p:tgtEl>
                                        <p:attrNameLst>
                                          <p:attrName>style.visibility</p:attrName>
                                        </p:attrNameLst>
                                      </p:cBhvr>
                                      <p:to>
                                        <p:strVal val="visible"/>
                                      </p:to>
                                    </p:set>
                                    <p:animEffect transition="in" filter="fade">
                                      <p:cBhvr>
                                        <p:cTn id="160" dur="500"/>
                                        <p:tgtEl>
                                          <p:spTgt spid="426"/>
                                        </p:tgtEl>
                                      </p:cBhvr>
                                    </p:animEffect>
                                  </p:childTnLst>
                                </p:cTn>
                              </p:par>
                              <p:par>
                                <p:cTn id="161" presetID="63" presetClass="path" presetSubtype="0" decel="50000" fill="hold" grpId="1" nodeType="withEffect">
                                  <p:stCondLst>
                                    <p:cond delay="500"/>
                                  </p:stCondLst>
                                  <p:childTnLst>
                                    <p:animMotion origin="layout" path="M 0.01523 3.7037E-6 L -0.10886 3.7037E-6 " pathEditMode="relative" rAng="0" ptsTypes="AA">
                                      <p:cBhvr>
                                        <p:cTn id="162" dur="750" spd="-100000" fill="hold"/>
                                        <p:tgtEl>
                                          <p:spTgt spid="426"/>
                                        </p:tgtEl>
                                        <p:attrNameLst>
                                          <p:attrName>ppt_x</p:attrName>
                                          <p:attrName>ppt_y</p:attrName>
                                        </p:attrNameLst>
                                      </p:cBhvr>
                                      <p:rCtr x="-6211" y="0"/>
                                    </p:animMotion>
                                  </p:childTnLst>
                                </p:cTn>
                              </p:par>
                              <p:par>
                                <p:cTn id="163" presetID="35" presetClass="path" presetSubtype="0" accel="50000" decel="50000" fill="hold" grpId="2" nodeType="withEffect">
                                  <p:stCondLst>
                                    <p:cond delay="1250"/>
                                  </p:stCondLst>
                                  <p:childTnLst>
                                    <p:animMotion origin="layout" path="M 0.01601 3.7037E-6 L 3.95833E-6 3.7037E-6 " pathEditMode="relative" rAng="0" ptsTypes="AA">
                                      <p:cBhvr>
                                        <p:cTn id="164" dur="750" fill="hold"/>
                                        <p:tgtEl>
                                          <p:spTgt spid="426"/>
                                        </p:tgtEl>
                                        <p:attrNameLst>
                                          <p:attrName>ppt_x</p:attrName>
                                          <p:attrName>ppt_y</p:attrName>
                                        </p:attrNameLst>
                                      </p:cBhvr>
                                      <p:rCtr x="-807" y="0"/>
                                    </p:animMotion>
                                  </p:childTnLst>
                                </p:cTn>
                              </p:par>
                              <p:par>
                                <p:cTn id="165" presetID="10" presetClass="entr" presetSubtype="0" fill="hold" grpId="0" nodeType="withEffect">
                                  <p:stCondLst>
                                    <p:cond delay="500"/>
                                  </p:stCondLst>
                                  <p:childTnLst>
                                    <p:set>
                                      <p:cBhvr>
                                        <p:cTn id="166" dur="1" fill="hold">
                                          <p:stCondLst>
                                            <p:cond delay="0"/>
                                          </p:stCondLst>
                                        </p:cTn>
                                        <p:tgtEl>
                                          <p:spTgt spid="428"/>
                                        </p:tgtEl>
                                        <p:attrNameLst>
                                          <p:attrName>style.visibility</p:attrName>
                                        </p:attrNameLst>
                                      </p:cBhvr>
                                      <p:to>
                                        <p:strVal val="visible"/>
                                      </p:to>
                                    </p:set>
                                    <p:animEffect transition="in" filter="fade">
                                      <p:cBhvr>
                                        <p:cTn id="167" dur="500"/>
                                        <p:tgtEl>
                                          <p:spTgt spid="428"/>
                                        </p:tgtEl>
                                      </p:cBhvr>
                                    </p:animEffect>
                                  </p:childTnLst>
                                </p:cTn>
                              </p:par>
                              <p:par>
                                <p:cTn id="168" presetID="64" presetClass="path" presetSubtype="0" decel="30000" fill="hold" grpId="1" nodeType="withEffect">
                                  <p:stCondLst>
                                    <p:cond delay="500"/>
                                  </p:stCondLst>
                                  <p:childTnLst>
                                    <p:animMotion origin="layout" path="M 1.11022E-16 0.03889 L 1.11022E-16 -0.14815 " pathEditMode="relative" rAng="0" ptsTypes="AA">
                                      <p:cBhvr>
                                        <p:cTn id="169" dur="750" spd="-100000" fill="hold"/>
                                        <p:tgtEl>
                                          <p:spTgt spid="428"/>
                                        </p:tgtEl>
                                        <p:attrNameLst>
                                          <p:attrName>ppt_x</p:attrName>
                                          <p:attrName>ppt_y</p:attrName>
                                        </p:attrNameLst>
                                      </p:cBhvr>
                                      <p:rCtr x="0" y="-9352"/>
                                    </p:animMotion>
                                  </p:childTnLst>
                                </p:cTn>
                              </p:par>
                              <p:par>
                                <p:cTn id="170" presetID="64" presetClass="path" presetSubtype="0" accel="30000" decel="30000" fill="hold" grpId="2" nodeType="withEffect">
                                  <p:stCondLst>
                                    <p:cond delay="1250"/>
                                  </p:stCondLst>
                                  <p:childTnLst>
                                    <p:animMotion origin="layout" path="M 3.95833E-6 0.03842 L 3.95833E-6 2.96296E-6 " pathEditMode="relative" rAng="0" ptsTypes="AA">
                                      <p:cBhvr>
                                        <p:cTn id="171" dur="750" fill="hold"/>
                                        <p:tgtEl>
                                          <p:spTgt spid="428"/>
                                        </p:tgtEl>
                                        <p:attrNameLst>
                                          <p:attrName>ppt_x</p:attrName>
                                          <p:attrName>ppt_y</p:attrName>
                                        </p:attrNameLst>
                                      </p:cBhvr>
                                      <p:rCtr x="0" y="-1921"/>
                                    </p:animMotion>
                                  </p:childTnLst>
                                </p:cTn>
                              </p:par>
                              <p:par>
                                <p:cTn id="172" presetID="10" presetClass="entr" presetSubtype="0" fill="hold" grpId="0" nodeType="withEffect">
                                  <p:stCondLst>
                                    <p:cond delay="500"/>
                                  </p:stCondLst>
                                  <p:childTnLst>
                                    <p:set>
                                      <p:cBhvr>
                                        <p:cTn id="173" dur="1" fill="hold">
                                          <p:stCondLst>
                                            <p:cond delay="0"/>
                                          </p:stCondLst>
                                        </p:cTn>
                                        <p:tgtEl>
                                          <p:spTgt spid="427"/>
                                        </p:tgtEl>
                                        <p:attrNameLst>
                                          <p:attrName>style.visibility</p:attrName>
                                        </p:attrNameLst>
                                      </p:cBhvr>
                                      <p:to>
                                        <p:strVal val="visible"/>
                                      </p:to>
                                    </p:set>
                                    <p:animEffect transition="in" filter="fade">
                                      <p:cBhvr>
                                        <p:cTn id="174" dur="500"/>
                                        <p:tgtEl>
                                          <p:spTgt spid="427"/>
                                        </p:tgtEl>
                                      </p:cBhvr>
                                    </p:animEffect>
                                  </p:childTnLst>
                                </p:cTn>
                              </p:par>
                              <p:par>
                                <p:cTn id="175" presetID="42" presetClass="path" presetSubtype="0" decel="30000" fill="hold" grpId="1" nodeType="withEffect">
                                  <p:stCondLst>
                                    <p:cond delay="500"/>
                                  </p:stCondLst>
                                  <p:childTnLst>
                                    <p:animMotion origin="layout" path="M -6.25E-7 -0.03982 L -6.25E-7 0.14814 " pathEditMode="relative" rAng="0" ptsTypes="AA">
                                      <p:cBhvr>
                                        <p:cTn id="176" dur="750" spd="-100000" fill="hold"/>
                                        <p:tgtEl>
                                          <p:spTgt spid="427"/>
                                        </p:tgtEl>
                                        <p:attrNameLst>
                                          <p:attrName>ppt_x</p:attrName>
                                          <p:attrName>ppt_y</p:attrName>
                                        </p:attrNameLst>
                                      </p:cBhvr>
                                      <p:rCtr x="0" y="9398"/>
                                    </p:animMotion>
                                  </p:childTnLst>
                                </p:cTn>
                              </p:par>
                              <p:par>
                                <p:cTn id="177" presetID="42" presetClass="path" presetSubtype="0" accel="30000" decel="30000" fill="hold" grpId="2" nodeType="withEffect">
                                  <p:stCondLst>
                                    <p:cond delay="1250"/>
                                  </p:stCondLst>
                                  <p:childTnLst>
                                    <p:animMotion origin="layout" path="M -6.25E-7 -0.03982 L -6.25E-7 4.44444E-6 " pathEditMode="relative" rAng="0" ptsTypes="AA">
                                      <p:cBhvr>
                                        <p:cTn id="178" dur="750" fill="hold"/>
                                        <p:tgtEl>
                                          <p:spTgt spid="427"/>
                                        </p:tgtEl>
                                        <p:attrNameLst>
                                          <p:attrName>ppt_x</p:attrName>
                                          <p:attrName>ppt_y</p:attrName>
                                        </p:attrNameLst>
                                      </p:cBhvr>
                                      <p:rCtr x="0" y="1991"/>
                                    </p:animMotion>
                                  </p:childTnLst>
                                </p:cTn>
                              </p:par>
                              <p:par>
                                <p:cTn id="179" presetID="10" presetClass="entr" presetSubtype="0" fill="hold" grpId="0" nodeType="withEffect">
                                  <p:stCondLst>
                                    <p:cond delay="500"/>
                                  </p:stCondLst>
                                  <p:childTnLst>
                                    <p:set>
                                      <p:cBhvr>
                                        <p:cTn id="180" dur="1" fill="hold">
                                          <p:stCondLst>
                                            <p:cond delay="0"/>
                                          </p:stCondLst>
                                        </p:cTn>
                                        <p:tgtEl>
                                          <p:spTgt spid="429"/>
                                        </p:tgtEl>
                                        <p:attrNameLst>
                                          <p:attrName>style.visibility</p:attrName>
                                        </p:attrNameLst>
                                      </p:cBhvr>
                                      <p:to>
                                        <p:strVal val="visible"/>
                                      </p:to>
                                    </p:set>
                                    <p:animEffect transition="in" filter="fade">
                                      <p:cBhvr>
                                        <p:cTn id="181" dur="500"/>
                                        <p:tgtEl>
                                          <p:spTgt spid="429"/>
                                        </p:tgtEl>
                                      </p:cBhvr>
                                    </p:animEffect>
                                  </p:childTnLst>
                                </p:cTn>
                              </p:par>
                              <p:par>
                                <p:cTn id="182" presetID="63" presetClass="path" presetSubtype="0" decel="50000" fill="hold" grpId="1" nodeType="withEffect">
                                  <p:stCondLst>
                                    <p:cond delay="500"/>
                                  </p:stCondLst>
                                  <p:childTnLst>
                                    <p:animMotion origin="layout" path="M -0.02774 -4.07407E-6 L 0.11081 -4.07407E-6 " pathEditMode="relative" rAng="0" ptsTypes="AA">
                                      <p:cBhvr>
                                        <p:cTn id="183" dur="750" spd="-100000" fill="hold"/>
                                        <p:tgtEl>
                                          <p:spTgt spid="429"/>
                                        </p:tgtEl>
                                        <p:attrNameLst>
                                          <p:attrName>ppt_x</p:attrName>
                                          <p:attrName>ppt_y</p:attrName>
                                        </p:attrNameLst>
                                      </p:cBhvr>
                                      <p:rCtr x="6927" y="0"/>
                                    </p:animMotion>
                                  </p:childTnLst>
                                </p:cTn>
                              </p:par>
                              <p:par>
                                <p:cTn id="184" presetID="35" presetClass="path" presetSubtype="0" accel="50000" decel="50000" fill="hold" grpId="2" nodeType="withEffect">
                                  <p:stCondLst>
                                    <p:cond delay="1250"/>
                                  </p:stCondLst>
                                  <p:childTnLst>
                                    <p:animMotion origin="layout" path="M -0.028 -4.07407E-6 L 1.66667E-6 -4.07407E-6 " pathEditMode="relative" rAng="0" ptsTypes="AA">
                                      <p:cBhvr>
                                        <p:cTn id="185" dur="750" fill="hold"/>
                                        <p:tgtEl>
                                          <p:spTgt spid="429"/>
                                        </p:tgtEl>
                                        <p:attrNameLst>
                                          <p:attrName>ppt_x</p:attrName>
                                          <p:attrName>ppt_y</p:attrName>
                                        </p:attrNameLst>
                                      </p:cBhvr>
                                      <p:rCtr x="1393" y="0"/>
                                    </p:animMotion>
                                  </p:childTnLst>
                                </p:cTn>
                              </p:par>
                              <p:par>
                                <p:cTn id="186" presetID="10" presetClass="entr" presetSubtype="0" fill="hold" grpId="0" nodeType="withEffect">
                                  <p:stCondLst>
                                    <p:cond delay="1500"/>
                                  </p:stCondLst>
                                  <p:childTnLst>
                                    <p:set>
                                      <p:cBhvr>
                                        <p:cTn id="187" dur="1" fill="hold">
                                          <p:stCondLst>
                                            <p:cond delay="0"/>
                                          </p:stCondLst>
                                        </p:cTn>
                                        <p:tgtEl>
                                          <p:spTgt spid="431"/>
                                        </p:tgtEl>
                                        <p:attrNameLst>
                                          <p:attrName>style.visibility</p:attrName>
                                        </p:attrNameLst>
                                      </p:cBhvr>
                                      <p:to>
                                        <p:strVal val="visible"/>
                                      </p:to>
                                    </p:set>
                                    <p:animEffect transition="in" filter="fade">
                                      <p:cBhvr>
                                        <p:cTn id="188" dur="750"/>
                                        <p:tgtEl>
                                          <p:spTgt spid="431"/>
                                        </p:tgtEl>
                                      </p:cBhvr>
                                    </p:animEffect>
                                  </p:childTnLst>
                                </p:cTn>
                              </p:par>
                              <p:par>
                                <p:cTn id="189" presetID="10" presetClass="entr" presetSubtype="0" fill="hold" grpId="0" nodeType="withEffect">
                                  <p:stCondLst>
                                    <p:cond delay="1500"/>
                                  </p:stCondLst>
                                  <p:childTnLst>
                                    <p:set>
                                      <p:cBhvr>
                                        <p:cTn id="190" dur="1" fill="hold">
                                          <p:stCondLst>
                                            <p:cond delay="0"/>
                                          </p:stCondLst>
                                        </p:cTn>
                                        <p:tgtEl>
                                          <p:spTgt spid="433"/>
                                        </p:tgtEl>
                                        <p:attrNameLst>
                                          <p:attrName>style.visibility</p:attrName>
                                        </p:attrNameLst>
                                      </p:cBhvr>
                                      <p:to>
                                        <p:strVal val="visible"/>
                                      </p:to>
                                    </p:set>
                                    <p:animEffect transition="in" filter="fade">
                                      <p:cBhvr>
                                        <p:cTn id="191" dur="750"/>
                                        <p:tgtEl>
                                          <p:spTgt spid="433"/>
                                        </p:tgtEl>
                                      </p:cBhvr>
                                    </p:animEffect>
                                  </p:childTnLst>
                                </p:cTn>
                              </p:par>
                              <p:par>
                                <p:cTn id="192" presetID="10" presetClass="entr" presetSubtype="0" fill="hold" grpId="0" nodeType="withEffect">
                                  <p:stCondLst>
                                    <p:cond delay="1500"/>
                                  </p:stCondLst>
                                  <p:childTnLst>
                                    <p:set>
                                      <p:cBhvr>
                                        <p:cTn id="193" dur="1" fill="hold">
                                          <p:stCondLst>
                                            <p:cond delay="0"/>
                                          </p:stCondLst>
                                        </p:cTn>
                                        <p:tgtEl>
                                          <p:spTgt spid="432"/>
                                        </p:tgtEl>
                                        <p:attrNameLst>
                                          <p:attrName>style.visibility</p:attrName>
                                        </p:attrNameLst>
                                      </p:cBhvr>
                                      <p:to>
                                        <p:strVal val="visible"/>
                                      </p:to>
                                    </p:set>
                                    <p:animEffect transition="in" filter="fade">
                                      <p:cBhvr>
                                        <p:cTn id="194" dur="750"/>
                                        <p:tgtEl>
                                          <p:spTgt spid="432"/>
                                        </p:tgtEl>
                                      </p:cBhvr>
                                    </p:animEffect>
                                  </p:childTnLst>
                                </p:cTn>
                              </p:par>
                              <p:par>
                                <p:cTn id="195" presetID="10" presetClass="entr" presetSubtype="0" fill="hold" grpId="0" nodeType="withEffect">
                                  <p:stCondLst>
                                    <p:cond delay="1500"/>
                                  </p:stCondLst>
                                  <p:childTnLst>
                                    <p:set>
                                      <p:cBhvr>
                                        <p:cTn id="196" dur="1" fill="hold">
                                          <p:stCondLst>
                                            <p:cond delay="0"/>
                                          </p:stCondLst>
                                        </p:cTn>
                                        <p:tgtEl>
                                          <p:spTgt spid="430"/>
                                        </p:tgtEl>
                                        <p:attrNameLst>
                                          <p:attrName>style.visibility</p:attrName>
                                        </p:attrNameLst>
                                      </p:cBhvr>
                                      <p:to>
                                        <p:strVal val="visible"/>
                                      </p:to>
                                    </p:set>
                                    <p:animEffect transition="in" filter="fade">
                                      <p:cBhvr>
                                        <p:cTn id="197" dur="750"/>
                                        <p:tgtEl>
                                          <p:spTgt spid="430"/>
                                        </p:tgtEl>
                                      </p:cBhvr>
                                    </p:animEffect>
                                  </p:childTnLst>
                                </p:cTn>
                              </p:par>
                              <p:par>
                                <p:cTn id="198" presetID="10" presetClass="entr" presetSubtype="0" fill="hold" grpId="0" nodeType="withEffect">
                                  <p:stCondLst>
                                    <p:cond delay="500"/>
                                  </p:stCondLst>
                                  <p:childTnLst>
                                    <p:set>
                                      <p:cBhvr>
                                        <p:cTn id="199" dur="1" fill="hold">
                                          <p:stCondLst>
                                            <p:cond delay="0"/>
                                          </p:stCondLst>
                                        </p:cTn>
                                        <p:tgtEl>
                                          <p:spTgt spid="39"/>
                                        </p:tgtEl>
                                        <p:attrNameLst>
                                          <p:attrName>style.visibility</p:attrName>
                                        </p:attrNameLst>
                                      </p:cBhvr>
                                      <p:to>
                                        <p:strVal val="visible"/>
                                      </p:to>
                                    </p:set>
                                    <p:animEffect transition="in" filter="fade">
                                      <p:cBhvr>
                                        <p:cTn id="200" dur="500"/>
                                        <p:tgtEl>
                                          <p:spTgt spid="39"/>
                                        </p:tgtEl>
                                      </p:cBhvr>
                                    </p:animEffect>
                                  </p:childTnLst>
                                </p:cTn>
                              </p:par>
                              <p:par>
                                <p:cTn id="201" presetID="63" presetClass="path" presetSubtype="0" decel="50000" fill="hold" grpId="1" nodeType="withEffect">
                                  <p:stCondLst>
                                    <p:cond delay="500"/>
                                  </p:stCondLst>
                                  <p:childTnLst>
                                    <p:animMotion origin="layout" path="M -0.02774 -4.07407E-6 L 0.11081 -4.07407E-6 " pathEditMode="relative" rAng="0" ptsTypes="AA">
                                      <p:cBhvr>
                                        <p:cTn id="202" dur="750" spd="-100000" fill="hold"/>
                                        <p:tgtEl>
                                          <p:spTgt spid="39"/>
                                        </p:tgtEl>
                                        <p:attrNameLst>
                                          <p:attrName>ppt_x</p:attrName>
                                          <p:attrName>ppt_y</p:attrName>
                                        </p:attrNameLst>
                                      </p:cBhvr>
                                      <p:rCtr x="6927" y="0"/>
                                    </p:animMotion>
                                  </p:childTnLst>
                                </p:cTn>
                              </p:par>
                              <p:par>
                                <p:cTn id="203" presetID="35" presetClass="path" presetSubtype="0" accel="50000" decel="50000" fill="hold" grpId="2" nodeType="withEffect">
                                  <p:stCondLst>
                                    <p:cond delay="1250"/>
                                  </p:stCondLst>
                                  <p:childTnLst>
                                    <p:animMotion origin="layout" path="M -0.028 -4.07407E-6 L 1.66667E-6 -4.07407E-6 " pathEditMode="relative" rAng="0" ptsTypes="AA">
                                      <p:cBhvr>
                                        <p:cTn id="204" dur="750" fill="hold"/>
                                        <p:tgtEl>
                                          <p:spTgt spid="39"/>
                                        </p:tgtEl>
                                        <p:attrNameLst>
                                          <p:attrName>ppt_x</p:attrName>
                                          <p:attrName>ppt_y</p:attrName>
                                        </p:attrNameLst>
                                      </p:cBhvr>
                                      <p:rCtr x="1393" y="0"/>
                                    </p:animMotion>
                                  </p:childTnLst>
                                </p:cTn>
                              </p:par>
                              <p:par>
                                <p:cTn id="205" presetID="10" presetClass="entr" presetSubtype="0" fill="hold" grpId="0" nodeType="withEffect">
                                  <p:stCondLst>
                                    <p:cond delay="1500"/>
                                  </p:stCondLst>
                                  <p:childTnLst>
                                    <p:set>
                                      <p:cBhvr>
                                        <p:cTn id="206" dur="1" fill="hold">
                                          <p:stCondLst>
                                            <p:cond delay="0"/>
                                          </p:stCondLst>
                                        </p:cTn>
                                        <p:tgtEl>
                                          <p:spTgt spid="40"/>
                                        </p:tgtEl>
                                        <p:attrNameLst>
                                          <p:attrName>style.visibility</p:attrName>
                                        </p:attrNameLst>
                                      </p:cBhvr>
                                      <p:to>
                                        <p:strVal val="visible"/>
                                      </p:to>
                                    </p:set>
                                    <p:animEffect transition="in" filter="fade">
                                      <p:cBhvr>
                                        <p:cTn id="207" dur="750"/>
                                        <p:tgtEl>
                                          <p:spTgt spid="40"/>
                                        </p:tgtEl>
                                      </p:cBhvr>
                                    </p:animEffect>
                                  </p:childTnLst>
                                </p:cTn>
                              </p:par>
                              <p:par>
                                <p:cTn id="208" presetID="10" presetClass="entr" presetSubtype="0" fill="hold" grpId="0" nodeType="withEffect">
                                  <p:stCondLst>
                                    <p:cond delay="500"/>
                                  </p:stCondLst>
                                  <p:childTnLst>
                                    <p:set>
                                      <p:cBhvr>
                                        <p:cTn id="209" dur="1" fill="hold">
                                          <p:stCondLst>
                                            <p:cond delay="0"/>
                                          </p:stCondLst>
                                        </p:cTn>
                                        <p:tgtEl>
                                          <p:spTgt spid="41"/>
                                        </p:tgtEl>
                                        <p:attrNameLst>
                                          <p:attrName>style.visibility</p:attrName>
                                        </p:attrNameLst>
                                      </p:cBhvr>
                                      <p:to>
                                        <p:strVal val="visible"/>
                                      </p:to>
                                    </p:set>
                                    <p:animEffect transition="in" filter="fade">
                                      <p:cBhvr>
                                        <p:cTn id="210" dur="500"/>
                                        <p:tgtEl>
                                          <p:spTgt spid="41"/>
                                        </p:tgtEl>
                                      </p:cBhvr>
                                    </p:animEffect>
                                  </p:childTnLst>
                                </p:cTn>
                              </p:par>
                              <p:par>
                                <p:cTn id="211" presetID="63" presetClass="path" presetSubtype="0" decel="50000" fill="hold" grpId="1" nodeType="withEffect">
                                  <p:stCondLst>
                                    <p:cond delay="500"/>
                                  </p:stCondLst>
                                  <p:childTnLst>
                                    <p:animMotion origin="layout" path="M -0.02774 -4.07407E-6 L 0.11081 -4.07407E-6 " pathEditMode="relative" rAng="0" ptsTypes="AA">
                                      <p:cBhvr>
                                        <p:cTn id="212" dur="750" spd="-100000" fill="hold"/>
                                        <p:tgtEl>
                                          <p:spTgt spid="41"/>
                                        </p:tgtEl>
                                        <p:attrNameLst>
                                          <p:attrName>ppt_x</p:attrName>
                                          <p:attrName>ppt_y</p:attrName>
                                        </p:attrNameLst>
                                      </p:cBhvr>
                                      <p:rCtr x="6927" y="0"/>
                                    </p:animMotion>
                                  </p:childTnLst>
                                </p:cTn>
                              </p:par>
                              <p:par>
                                <p:cTn id="213" presetID="35" presetClass="path" presetSubtype="0" accel="50000" decel="50000" fill="hold" grpId="2" nodeType="withEffect">
                                  <p:stCondLst>
                                    <p:cond delay="1250"/>
                                  </p:stCondLst>
                                  <p:childTnLst>
                                    <p:animMotion origin="layout" path="M -0.028 -4.07407E-6 L 1.66667E-6 -4.07407E-6 " pathEditMode="relative" rAng="0" ptsTypes="AA">
                                      <p:cBhvr>
                                        <p:cTn id="214" dur="750" fill="hold"/>
                                        <p:tgtEl>
                                          <p:spTgt spid="41"/>
                                        </p:tgtEl>
                                        <p:attrNameLst>
                                          <p:attrName>ppt_x</p:attrName>
                                          <p:attrName>ppt_y</p:attrName>
                                        </p:attrNameLst>
                                      </p:cBhvr>
                                      <p:rCtr x="1393" y="0"/>
                                    </p:animMotion>
                                  </p:childTnLst>
                                </p:cTn>
                              </p:par>
                              <p:par>
                                <p:cTn id="215" presetID="10" presetClass="entr" presetSubtype="0" fill="hold" grpId="0" nodeType="withEffect">
                                  <p:stCondLst>
                                    <p:cond delay="1500"/>
                                  </p:stCondLst>
                                  <p:childTnLst>
                                    <p:set>
                                      <p:cBhvr>
                                        <p:cTn id="216" dur="1" fill="hold">
                                          <p:stCondLst>
                                            <p:cond delay="0"/>
                                          </p:stCondLst>
                                        </p:cTn>
                                        <p:tgtEl>
                                          <p:spTgt spid="42"/>
                                        </p:tgtEl>
                                        <p:attrNameLst>
                                          <p:attrName>style.visibility</p:attrName>
                                        </p:attrNameLst>
                                      </p:cBhvr>
                                      <p:to>
                                        <p:strVal val="visible"/>
                                      </p:to>
                                    </p:set>
                                    <p:animEffect transition="in" filter="fade">
                                      <p:cBhvr>
                                        <p:cTn id="217" dur="7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02" grpId="0" animBg="1"/>
      <p:bldP spid="403" grpId="0" animBg="1"/>
      <p:bldP spid="404" grpId="0" animBg="1"/>
      <p:bldP spid="405" grpId="0" animBg="1"/>
      <p:bldP spid="406" grpId="0" animBg="1"/>
      <p:bldP spid="407" grpId="0" animBg="1"/>
      <p:bldP spid="408" grpId="0" animBg="1"/>
      <p:bldP spid="409" grpId="0" animBg="1"/>
      <p:bldP spid="414" grpId="0" animBg="1"/>
      <p:bldP spid="417" grpId="0" animBg="1"/>
      <p:bldP spid="420" grpId="0" animBg="1"/>
      <p:bldP spid="423" grpId="0" animBg="1"/>
      <p:bldP spid="426" grpId="0"/>
      <p:bldP spid="426" grpId="1"/>
      <p:bldP spid="426" grpId="2"/>
      <p:bldP spid="427" grpId="0"/>
      <p:bldP spid="427" grpId="1"/>
      <p:bldP spid="427" grpId="2"/>
      <p:bldP spid="428" grpId="0"/>
      <p:bldP spid="428" grpId="1"/>
      <p:bldP spid="428" grpId="2"/>
      <p:bldP spid="429" grpId="0"/>
      <p:bldP spid="429" grpId="1"/>
      <p:bldP spid="429" grpId="2"/>
      <p:bldP spid="430" grpId="0"/>
      <p:bldP spid="431" grpId="0"/>
      <p:bldP spid="432" grpId="0"/>
      <p:bldP spid="433" grpId="0"/>
      <p:bldP spid="434" grpId="0" animBg="1"/>
      <p:bldP spid="435" grpId="0" animBg="1"/>
      <p:bldP spid="39" grpId="0"/>
      <p:bldP spid="39" grpId="1"/>
      <p:bldP spid="39" grpId="2"/>
      <p:bldP spid="40" grpId="0"/>
      <p:bldP spid="41" grpId="0"/>
      <p:bldP spid="41" grpId="1"/>
      <p:bldP spid="41" grpId="2"/>
      <p:bldP spid="4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文本框 2"/>
          <p:cNvSpPr txBox="1"/>
          <p:nvPr/>
        </p:nvSpPr>
        <p:spPr>
          <a:xfrm>
            <a:off x="304364" y="66145"/>
            <a:ext cx="949151" cy="853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6000"/>
            </a:lvl1pPr>
          </a:lstStyle>
          <a:p>
            <a:r>
              <a:t>3</a:t>
            </a:r>
          </a:p>
        </p:txBody>
      </p:sp>
      <p:sp>
        <p:nvSpPr>
          <p:cNvPr id="459" name="直接连接符 3"/>
          <p:cNvSpPr/>
          <p:nvPr/>
        </p:nvSpPr>
        <p:spPr>
          <a:xfrm flipH="1">
            <a:off x="973487" y="647669"/>
            <a:ext cx="452748" cy="434140"/>
          </a:xfrm>
          <a:prstGeom prst="line">
            <a:avLst/>
          </a:prstGeom>
          <a:ln w="15875" cap="rnd">
            <a:solidFill>
              <a:srgbClr val="545454"/>
            </a:solidFill>
            <a:miter/>
          </a:ln>
        </p:spPr>
        <p:txBody>
          <a:bodyPr lIns="45719" rIns="45719"/>
          <a:lstStyle/>
          <a:p>
            <a:endParaRPr/>
          </a:p>
        </p:txBody>
      </p:sp>
      <p:sp>
        <p:nvSpPr>
          <p:cNvPr id="460" name="TextBox 1"/>
          <p:cNvSpPr txBox="1"/>
          <p:nvPr/>
        </p:nvSpPr>
        <p:spPr>
          <a:xfrm>
            <a:off x="1575940" y="386060"/>
            <a:ext cx="6038774"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spcBef>
                <a:spcPts val="1200"/>
              </a:spcBef>
              <a:defRPr sz="2166">
                <a:solidFill>
                  <a:srgbClr val="000000"/>
                </a:solidFill>
                <a:latin typeface="+mn-lt"/>
                <a:ea typeface="+mn-ea"/>
                <a:cs typeface="+mn-cs"/>
                <a:sym typeface="Times Roman"/>
              </a:defRPr>
            </a:pPr>
            <a:r>
              <a:t>Risk Register</a:t>
            </a:r>
            <a:r>
              <a:rPr>
                <a:latin typeface="Times New Roman"/>
                <a:ea typeface="Times New Roman"/>
                <a:cs typeface="Times New Roman"/>
                <a:sym typeface="Times New Roman"/>
              </a:rPr>
              <a:t>. </a:t>
            </a:r>
          </a:p>
        </p:txBody>
      </p:sp>
      <p:sp>
        <p:nvSpPr>
          <p:cNvPr id="461" name="矩形 4"/>
          <p:cNvSpPr txBox="1"/>
          <p:nvPr/>
        </p:nvSpPr>
        <p:spPr>
          <a:xfrm>
            <a:off x="6660863" y="1386864"/>
            <a:ext cx="4889652" cy="124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spcBef>
                <a:spcPts val="1200"/>
              </a:spcBef>
              <a:defRPr sz="1866">
                <a:solidFill>
                  <a:srgbClr val="000000"/>
                </a:solidFill>
                <a:latin typeface="Times New Roman"/>
                <a:ea typeface="Times New Roman"/>
                <a:cs typeface="Times New Roman"/>
                <a:sym typeface="Times New Roman"/>
              </a:defRPr>
            </a:pPr>
            <a:r>
              <a:rPr dirty="0">
                <a:latin typeface="+mn-ea"/>
              </a:rPr>
              <a:t>We picked out and examined what appear to be the most threatening risks to the project, creating and maintaining our findings in a </a:t>
            </a:r>
            <a:r>
              <a:rPr b="1" dirty="0">
                <a:latin typeface="+mn-ea"/>
                <a:sym typeface="Times Roman"/>
              </a:rPr>
              <a:t>Risk Register</a:t>
            </a:r>
            <a:r>
              <a:rPr dirty="0">
                <a:latin typeface="+mn-ea"/>
              </a:rPr>
              <a:t>. </a:t>
            </a:r>
            <a:endParaRPr sz="1200" dirty="0">
              <a:latin typeface="+mn-ea"/>
              <a:sym typeface="Times Roman"/>
            </a:endParaRPr>
          </a:p>
        </p:txBody>
      </p:sp>
      <p:pic>
        <p:nvPicPr>
          <p:cNvPr id="462" name="risk record1.png" descr="risk record1.png"/>
          <p:cNvPicPr>
            <a:picLocks noChangeAspect="1"/>
          </p:cNvPicPr>
          <p:nvPr/>
        </p:nvPicPr>
        <p:blipFill>
          <a:blip r:embed="rId2">
            <a:extLst/>
          </a:blip>
          <a:stretch>
            <a:fillRect/>
          </a:stretch>
        </p:blipFill>
        <p:spPr>
          <a:xfrm>
            <a:off x="6713714" y="2581817"/>
            <a:ext cx="4216074" cy="3802566"/>
          </a:xfrm>
          <a:prstGeom prst="rect">
            <a:avLst/>
          </a:prstGeom>
          <a:ln w="12700">
            <a:miter lim="400000"/>
          </a:ln>
        </p:spPr>
      </p:pic>
      <p:pic>
        <p:nvPicPr>
          <p:cNvPr id="463" name="16193980638959.png" descr="16193980638959.png"/>
          <p:cNvPicPr>
            <a:picLocks noChangeAspect="1"/>
          </p:cNvPicPr>
          <p:nvPr/>
        </p:nvPicPr>
        <p:blipFill>
          <a:blip r:embed="rId3">
            <a:extLst/>
          </a:blip>
          <a:stretch>
            <a:fillRect/>
          </a:stretch>
        </p:blipFill>
        <p:spPr>
          <a:xfrm>
            <a:off x="1117600" y="1079500"/>
            <a:ext cx="5287125" cy="5287125"/>
          </a:xfrm>
          <a:prstGeom prst="rect">
            <a:avLst/>
          </a:prstGeom>
          <a:ln w="12700">
            <a:miter lim="400000"/>
          </a:ln>
        </p:spPr>
      </p:pic>
    </p:spTree>
    <p:extLst>
      <p:ext uri="{BB962C8B-B14F-4D97-AF65-F5344CB8AC3E}">
        <p14:creationId xmlns:p14="http://schemas.microsoft.com/office/powerpoint/2010/main" val="3487461981"/>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iterate>
                                    <p:tmAbs val="0"/>
                                  </p:iterate>
                                  <p:childTnLst>
                                    <p:set>
                                      <p:cBhvr>
                                        <p:cTn id="6" fill="hold"/>
                                        <p:tgtEl>
                                          <p:spTgt spid="459"/>
                                        </p:tgtEl>
                                        <p:attrNameLst>
                                          <p:attrName>style.visibility</p:attrName>
                                        </p:attrNameLst>
                                      </p:cBhvr>
                                      <p:to>
                                        <p:strVal val="visible"/>
                                      </p:to>
                                    </p:set>
                                    <p:anim calcmode="lin" valueType="num">
                                      <p:cBhvr>
                                        <p:cTn id="7" dur="1000" fill="hold"/>
                                        <p:tgtEl>
                                          <p:spTgt spid="459"/>
                                        </p:tgtEl>
                                        <p:attrNameLst>
                                          <p:attrName>ppt_w</p:attrName>
                                        </p:attrNameLst>
                                      </p:cBhvr>
                                      <p:tavLst>
                                        <p:tav tm="0">
                                          <p:val>
                                            <p:fltVal val="0"/>
                                          </p:val>
                                        </p:tav>
                                        <p:tav tm="100000">
                                          <p:val>
                                            <p:strVal val="#ppt_w"/>
                                          </p:val>
                                        </p:tav>
                                      </p:tavLst>
                                    </p:anim>
                                    <p:anim calcmode="lin" valueType="num">
                                      <p:cBhvr>
                                        <p:cTn id="8" dur="1000" fill="hold"/>
                                        <p:tgtEl>
                                          <p:spTgt spid="459"/>
                                        </p:tgtEl>
                                        <p:attrNameLst>
                                          <p:attrName>ppt_h</p:attrName>
                                        </p:attrNameLst>
                                      </p:cBhvr>
                                      <p:tavLst>
                                        <p:tav tm="0">
                                          <p:val>
                                            <p:fltVal val="0"/>
                                          </p:val>
                                        </p:tav>
                                        <p:tav tm="100000">
                                          <p:val>
                                            <p:strVal val="#ppt_h"/>
                                          </p:val>
                                        </p:tav>
                                      </p:tavLst>
                                    </p:anim>
                                    <p:anim calcmode="lin" valueType="num">
                                      <p:cBhvr>
                                        <p:cTn id="9" dur="1000" fill="hold"/>
                                        <p:tgtEl>
                                          <p:spTgt spid="45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59"/>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0" presetClass="entr" fill="hold" grpId="0" nodeType="afterEffect">
                                  <p:stCondLst>
                                    <p:cond delay="250"/>
                                  </p:stCondLst>
                                  <p:iterate>
                                    <p:tmAbs val="0"/>
                                  </p:iterate>
                                  <p:childTnLst>
                                    <p:set>
                                      <p:cBhvr>
                                        <p:cTn id="13" fill="hold"/>
                                        <p:tgtEl>
                                          <p:spTgt spid="458"/>
                                        </p:tgtEl>
                                        <p:attrNameLst>
                                          <p:attrName>style.visibility</p:attrName>
                                        </p:attrNameLst>
                                      </p:cBhvr>
                                      <p:to>
                                        <p:strVal val="visible"/>
                                      </p:to>
                                    </p:set>
                                    <p:animEffect transition="in" filter="fade">
                                      <p:cBhvr>
                                        <p:cTn id="14" dur="500"/>
                                        <p:tgtEl>
                                          <p:spTgt spid="458"/>
                                        </p:tgtEl>
                                      </p:cBhvr>
                                    </p:animEffect>
                                  </p:childTnLst>
                                </p:cTn>
                              </p:par>
                            </p:childTnLst>
                          </p:cTn>
                        </p:par>
                        <p:par>
                          <p:cTn id="15" fill="hold">
                            <p:stCondLst>
                              <p:cond delay="0"/>
                            </p:stCondLst>
                            <p:childTnLst>
                              <p:par>
                                <p:cTn id="16" presetID="-1" presetClass="path" presetSubtype="0" decel="50000" fill="hold" nodeType="afterEffect">
                                  <p:stCondLst>
                                    <p:cond delay="250"/>
                                  </p:stCondLst>
                                  <p:childTnLst>
                                    <p:animMotion origin="layout" path="M 0.000000 0.000000 L 0.033732 0.043995" pathEditMode="relative">
                                      <p:cBhvr>
                                        <p:cTn id="17" dur="750" fill="hold"/>
                                        <p:tgtEl>
                                          <p:spTgt spid="45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 grpId="0" animBg="1" advAuto="0"/>
      <p:bldP spid="459"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文本框 2"/>
          <p:cNvSpPr txBox="1"/>
          <p:nvPr/>
        </p:nvSpPr>
        <p:spPr>
          <a:xfrm>
            <a:off x="304364" y="66145"/>
            <a:ext cx="949151" cy="853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6000"/>
            </a:lvl1pPr>
          </a:lstStyle>
          <a:p>
            <a:r>
              <a:t>3</a:t>
            </a:r>
          </a:p>
        </p:txBody>
      </p:sp>
      <p:sp>
        <p:nvSpPr>
          <p:cNvPr id="466" name="直接连接符 3"/>
          <p:cNvSpPr/>
          <p:nvPr/>
        </p:nvSpPr>
        <p:spPr>
          <a:xfrm flipH="1">
            <a:off x="973487" y="647669"/>
            <a:ext cx="452748" cy="434140"/>
          </a:xfrm>
          <a:prstGeom prst="line">
            <a:avLst/>
          </a:prstGeom>
          <a:ln w="15875" cap="rnd">
            <a:solidFill>
              <a:srgbClr val="545454"/>
            </a:solidFill>
            <a:miter/>
          </a:ln>
        </p:spPr>
        <p:txBody>
          <a:bodyPr lIns="45719" rIns="45719"/>
          <a:lstStyle/>
          <a:p>
            <a:endParaRPr/>
          </a:p>
        </p:txBody>
      </p:sp>
      <p:sp>
        <p:nvSpPr>
          <p:cNvPr id="467" name="TextBox 1"/>
          <p:cNvSpPr txBox="1"/>
          <p:nvPr/>
        </p:nvSpPr>
        <p:spPr>
          <a:xfrm>
            <a:off x="1575940" y="386060"/>
            <a:ext cx="6038774"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spcBef>
                <a:spcPts val="1200"/>
              </a:spcBef>
              <a:defRPr sz="2133">
                <a:solidFill>
                  <a:srgbClr val="000000"/>
                </a:solidFill>
                <a:latin typeface="+mn-lt"/>
                <a:ea typeface="+mn-ea"/>
                <a:cs typeface="+mn-cs"/>
                <a:sym typeface="Times Roman"/>
              </a:defRPr>
            </a:lvl1pPr>
          </a:lstStyle>
          <a:p>
            <a:r>
              <a:t>Risk Evaluation </a:t>
            </a:r>
          </a:p>
        </p:txBody>
      </p:sp>
      <p:sp>
        <p:nvSpPr>
          <p:cNvPr id="468" name="矩形 4"/>
          <p:cNvSpPr txBox="1"/>
          <p:nvPr/>
        </p:nvSpPr>
        <p:spPr>
          <a:xfrm>
            <a:off x="6152863" y="1247164"/>
            <a:ext cx="5265195" cy="34560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spcBef>
                <a:spcPts val="1200"/>
              </a:spcBef>
              <a:defRPr sz="1866">
                <a:solidFill>
                  <a:srgbClr val="000000"/>
                </a:solidFill>
                <a:latin typeface="Times New Roman"/>
                <a:ea typeface="Times New Roman"/>
                <a:cs typeface="Times New Roman"/>
                <a:sym typeface="Times New Roman"/>
              </a:defRPr>
            </a:pPr>
            <a:r>
              <a:rPr dirty="0">
                <a:latin typeface="+mn-ea"/>
              </a:rPr>
              <a:t>We use </a:t>
            </a:r>
            <a:r>
              <a:rPr b="1" dirty="0">
                <a:latin typeface="+mn-ea"/>
                <a:sym typeface="Times Roman"/>
              </a:rPr>
              <a:t>PERT(Program Evaluation and Review Technique) </a:t>
            </a:r>
            <a:r>
              <a:rPr dirty="0">
                <a:latin typeface="+mn-ea"/>
              </a:rPr>
              <a:t>for risk evaluation. PERT was developed to deal with the uncertainly surrounding estimates of task durations. </a:t>
            </a:r>
            <a:endParaRPr lang="en-US" sz="1200" dirty="0">
              <a:latin typeface="+mn-ea"/>
              <a:sym typeface="Times Roman"/>
            </a:endParaRPr>
          </a:p>
          <a:p>
            <a:pPr defTabSz="457200">
              <a:spcBef>
                <a:spcPts val="1200"/>
              </a:spcBef>
              <a:defRPr sz="1866">
                <a:solidFill>
                  <a:srgbClr val="000000"/>
                </a:solidFill>
                <a:latin typeface="Times New Roman"/>
                <a:ea typeface="Times New Roman"/>
                <a:cs typeface="Times New Roman"/>
                <a:sym typeface="Times New Roman"/>
              </a:defRPr>
            </a:pPr>
            <a:r>
              <a:rPr lang="en-US" altLang="zh-CN" sz="1866" dirty="0">
                <a:solidFill>
                  <a:srgbClr val="000000"/>
                </a:solidFill>
                <a:latin typeface="+mn-ea"/>
                <a:cs typeface="Times New Roman"/>
              </a:rPr>
              <a:t>First we divided the global task into sub-task, and estimating for three times, </a:t>
            </a:r>
            <a:r>
              <a:rPr lang="en-US" altLang="zh-CN" sz="1866" dirty="0">
                <a:solidFill>
                  <a:srgbClr val="000000"/>
                </a:solidFill>
                <a:latin typeface="+mn-ea"/>
                <a:cs typeface="Times New Roman"/>
                <a:sym typeface="Times Roman"/>
              </a:rPr>
              <a:t>Most likely time(a)</a:t>
            </a:r>
            <a:r>
              <a:rPr lang="en-US" altLang="zh-CN" sz="1866" dirty="0">
                <a:solidFill>
                  <a:srgbClr val="000000"/>
                </a:solidFill>
                <a:latin typeface="+mn-ea"/>
                <a:cs typeface="Times New Roman"/>
              </a:rPr>
              <a:t>, </a:t>
            </a:r>
            <a:r>
              <a:rPr lang="en-US" altLang="zh-CN" sz="1866" dirty="0">
                <a:solidFill>
                  <a:srgbClr val="000000"/>
                </a:solidFill>
                <a:latin typeface="+mn-ea"/>
                <a:cs typeface="Times New Roman"/>
                <a:sym typeface="Times Roman"/>
              </a:rPr>
              <a:t>Optimistic time(m) </a:t>
            </a:r>
            <a:r>
              <a:rPr lang="en-US" altLang="zh-CN" sz="1866" dirty="0">
                <a:solidFill>
                  <a:srgbClr val="000000"/>
                </a:solidFill>
                <a:latin typeface="+mn-ea"/>
                <a:cs typeface="Times New Roman"/>
              </a:rPr>
              <a:t>and </a:t>
            </a:r>
            <a:r>
              <a:rPr lang="en-US" altLang="zh-CN" sz="1866" dirty="0">
                <a:solidFill>
                  <a:srgbClr val="000000"/>
                </a:solidFill>
                <a:latin typeface="+mn-ea"/>
                <a:cs typeface="Times New Roman"/>
                <a:sym typeface="Times Roman"/>
              </a:rPr>
              <a:t>Pessimistic time(b)</a:t>
            </a:r>
            <a:r>
              <a:rPr lang="en-US" altLang="zh-CN" sz="1866" dirty="0">
                <a:solidFill>
                  <a:srgbClr val="000000"/>
                </a:solidFill>
                <a:latin typeface="+mn-ea"/>
                <a:cs typeface="Times New Roman"/>
              </a:rPr>
              <a:t>, then using formula to calculating </a:t>
            </a:r>
            <a:r>
              <a:rPr lang="en-US" altLang="zh-CN" sz="1866" dirty="0">
                <a:solidFill>
                  <a:srgbClr val="000000"/>
                </a:solidFill>
                <a:latin typeface="+mn-ea"/>
                <a:cs typeface="Times New Roman"/>
                <a:sym typeface="Times Roman"/>
              </a:rPr>
              <a:t>Expected Duration </a:t>
            </a:r>
            <a:r>
              <a:rPr lang="en-US" altLang="zh-CN" sz="1866" dirty="0">
                <a:solidFill>
                  <a:srgbClr val="000000"/>
                </a:solidFill>
                <a:latin typeface="+mn-ea"/>
                <a:cs typeface="Times New Roman"/>
              </a:rPr>
              <a:t>and </a:t>
            </a:r>
            <a:r>
              <a:rPr lang="en-US" altLang="zh-CN" sz="1866" dirty="0">
                <a:solidFill>
                  <a:srgbClr val="000000"/>
                </a:solidFill>
                <a:latin typeface="+mn-ea"/>
                <a:cs typeface="Times New Roman"/>
                <a:sym typeface="Times Roman"/>
              </a:rPr>
              <a:t>Activity Standard Deviations </a:t>
            </a:r>
          </a:p>
          <a:p>
            <a:pPr defTabSz="457200">
              <a:spcBef>
                <a:spcPts val="1200"/>
              </a:spcBef>
              <a:defRPr sz="1866">
                <a:solidFill>
                  <a:srgbClr val="000000"/>
                </a:solidFill>
                <a:latin typeface="Times New Roman"/>
                <a:ea typeface="Times New Roman"/>
                <a:cs typeface="Times New Roman"/>
                <a:sym typeface="Times New Roman"/>
              </a:defRPr>
            </a:pPr>
            <a:endParaRPr sz="1200" dirty="0">
              <a:latin typeface="+mn-lt"/>
              <a:ea typeface="+mn-ea"/>
              <a:cs typeface="+mn-cs"/>
              <a:sym typeface="Times Roman"/>
            </a:endParaRPr>
          </a:p>
        </p:txBody>
      </p:sp>
      <p:pic>
        <p:nvPicPr>
          <p:cNvPr id="470" name="截屏2021-04-26 上午8.51.09.png" descr="截屏2021-04-26 上午8.51.09.png"/>
          <p:cNvPicPr>
            <a:picLocks noChangeAspect="1"/>
          </p:cNvPicPr>
          <p:nvPr/>
        </p:nvPicPr>
        <p:blipFill>
          <a:blip r:embed="rId2">
            <a:extLst/>
          </a:blip>
          <a:stretch>
            <a:fillRect/>
          </a:stretch>
        </p:blipFill>
        <p:spPr>
          <a:xfrm>
            <a:off x="7628050" y="4872181"/>
            <a:ext cx="2314822" cy="1363526"/>
          </a:xfrm>
          <a:prstGeom prst="rect">
            <a:avLst/>
          </a:prstGeom>
          <a:ln w="12700">
            <a:miter lim="400000"/>
          </a:ln>
        </p:spPr>
      </p:pic>
      <p:pic>
        <p:nvPicPr>
          <p:cNvPr id="471" name="PERT Activities Schedal.png" descr="PERT Activities Schedal.png"/>
          <p:cNvPicPr>
            <a:picLocks noChangeAspect="1"/>
          </p:cNvPicPr>
          <p:nvPr/>
        </p:nvPicPr>
        <p:blipFill>
          <a:blip r:embed="rId3">
            <a:extLst/>
          </a:blip>
          <a:stretch>
            <a:fillRect/>
          </a:stretch>
        </p:blipFill>
        <p:spPr>
          <a:xfrm>
            <a:off x="914400" y="1892176"/>
            <a:ext cx="4798878" cy="1899654"/>
          </a:xfrm>
          <a:prstGeom prst="rect">
            <a:avLst/>
          </a:prstGeom>
          <a:ln w="12700">
            <a:miter lim="400000"/>
          </a:ln>
        </p:spPr>
      </p:pic>
      <p:sp>
        <p:nvSpPr>
          <p:cNvPr id="472" name="矩形 4"/>
          <p:cNvSpPr txBox="1"/>
          <p:nvPr/>
        </p:nvSpPr>
        <p:spPr>
          <a:xfrm>
            <a:off x="907763" y="1324591"/>
            <a:ext cx="5265195" cy="320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spcBef>
                <a:spcPts val="1200"/>
              </a:spcBef>
              <a:defRPr sz="1533">
                <a:solidFill>
                  <a:srgbClr val="000000"/>
                </a:solidFill>
                <a:latin typeface="+mn-lt"/>
                <a:ea typeface="+mn-ea"/>
                <a:cs typeface="+mn-cs"/>
                <a:sym typeface="Times Roman"/>
              </a:defRPr>
            </a:lvl1pPr>
          </a:lstStyle>
          <a:p>
            <a:r>
              <a:t>PERT Activities Schedule </a:t>
            </a:r>
          </a:p>
        </p:txBody>
      </p:sp>
      <p:pic>
        <p:nvPicPr>
          <p:cNvPr id="473" name="Critical Path.png" descr="Critical Path.png"/>
          <p:cNvPicPr>
            <a:picLocks noChangeAspect="1"/>
          </p:cNvPicPr>
          <p:nvPr/>
        </p:nvPicPr>
        <p:blipFill>
          <a:blip r:embed="rId4">
            <a:extLst/>
          </a:blip>
          <a:stretch>
            <a:fillRect/>
          </a:stretch>
        </p:blipFill>
        <p:spPr>
          <a:xfrm>
            <a:off x="469899" y="3981366"/>
            <a:ext cx="5502711" cy="2749739"/>
          </a:xfrm>
          <a:prstGeom prst="rect">
            <a:avLst/>
          </a:prstGeom>
          <a:ln w="12700">
            <a:miter lim="400000"/>
          </a:ln>
        </p:spPr>
      </p:pic>
      <p:sp>
        <p:nvSpPr>
          <p:cNvPr id="474" name="矩形 4"/>
          <p:cNvSpPr txBox="1"/>
          <p:nvPr/>
        </p:nvSpPr>
        <p:spPr>
          <a:xfrm>
            <a:off x="778939" y="3798439"/>
            <a:ext cx="5265195" cy="73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spcBef>
                <a:spcPts val="1200"/>
              </a:spcBef>
              <a:defRPr sz="2133">
                <a:solidFill>
                  <a:srgbClr val="000000"/>
                </a:solidFill>
                <a:latin typeface="+mn-lt"/>
                <a:ea typeface="+mn-ea"/>
                <a:cs typeface="+mn-cs"/>
                <a:sym typeface="Times Roman"/>
              </a:defRPr>
            </a:pPr>
            <a:r>
              <a:rPr sz="1533" dirty="0"/>
              <a:t>Project Cycle Activities Network Diagram</a:t>
            </a:r>
            <a:r>
              <a:rPr dirty="0"/>
              <a:t> </a:t>
            </a:r>
            <a:endParaRPr sz="1200" dirty="0"/>
          </a:p>
        </p:txBody>
      </p:sp>
    </p:spTree>
    <p:extLst>
      <p:ext uri="{BB962C8B-B14F-4D97-AF65-F5344CB8AC3E}">
        <p14:creationId xmlns:p14="http://schemas.microsoft.com/office/powerpoint/2010/main" val="416779748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iterate>
                                    <p:tmAbs val="0"/>
                                  </p:iterate>
                                  <p:childTnLst>
                                    <p:set>
                                      <p:cBhvr>
                                        <p:cTn id="6" fill="hold"/>
                                        <p:tgtEl>
                                          <p:spTgt spid="466"/>
                                        </p:tgtEl>
                                        <p:attrNameLst>
                                          <p:attrName>style.visibility</p:attrName>
                                        </p:attrNameLst>
                                      </p:cBhvr>
                                      <p:to>
                                        <p:strVal val="visible"/>
                                      </p:to>
                                    </p:set>
                                    <p:anim calcmode="lin" valueType="num">
                                      <p:cBhvr>
                                        <p:cTn id="7" dur="1000" fill="hold"/>
                                        <p:tgtEl>
                                          <p:spTgt spid="466"/>
                                        </p:tgtEl>
                                        <p:attrNameLst>
                                          <p:attrName>ppt_w</p:attrName>
                                        </p:attrNameLst>
                                      </p:cBhvr>
                                      <p:tavLst>
                                        <p:tav tm="0">
                                          <p:val>
                                            <p:fltVal val="0"/>
                                          </p:val>
                                        </p:tav>
                                        <p:tav tm="100000">
                                          <p:val>
                                            <p:strVal val="#ppt_w"/>
                                          </p:val>
                                        </p:tav>
                                      </p:tavLst>
                                    </p:anim>
                                    <p:anim calcmode="lin" valueType="num">
                                      <p:cBhvr>
                                        <p:cTn id="8" dur="1000" fill="hold"/>
                                        <p:tgtEl>
                                          <p:spTgt spid="466"/>
                                        </p:tgtEl>
                                        <p:attrNameLst>
                                          <p:attrName>ppt_h</p:attrName>
                                        </p:attrNameLst>
                                      </p:cBhvr>
                                      <p:tavLst>
                                        <p:tav tm="0">
                                          <p:val>
                                            <p:fltVal val="0"/>
                                          </p:val>
                                        </p:tav>
                                        <p:tav tm="100000">
                                          <p:val>
                                            <p:strVal val="#ppt_h"/>
                                          </p:val>
                                        </p:tav>
                                      </p:tavLst>
                                    </p:anim>
                                    <p:anim calcmode="lin" valueType="num">
                                      <p:cBhvr>
                                        <p:cTn id="9" dur="1000" fill="hold"/>
                                        <p:tgtEl>
                                          <p:spTgt spid="46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6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0" presetClass="entr" fill="hold" grpId="0" nodeType="afterEffect">
                                  <p:stCondLst>
                                    <p:cond delay="250"/>
                                  </p:stCondLst>
                                  <p:iterate>
                                    <p:tmAbs val="0"/>
                                  </p:iterate>
                                  <p:childTnLst>
                                    <p:set>
                                      <p:cBhvr>
                                        <p:cTn id="13" fill="hold"/>
                                        <p:tgtEl>
                                          <p:spTgt spid="465"/>
                                        </p:tgtEl>
                                        <p:attrNameLst>
                                          <p:attrName>style.visibility</p:attrName>
                                        </p:attrNameLst>
                                      </p:cBhvr>
                                      <p:to>
                                        <p:strVal val="visible"/>
                                      </p:to>
                                    </p:set>
                                    <p:animEffect transition="in" filter="fade">
                                      <p:cBhvr>
                                        <p:cTn id="14" dur="500"/>
                                        <p:tgtEl>
                                          <p:spTgt spid="465"/>
                                        </p:tgtEl>
                                      </p:cBhvr>
                                    </p:animEffect>
                                  </p:childTnLst>
                                </p:cTn>
                              </p:par>
                            </p:childTnLst>
                          </p:cTn>
                        </p:par>
                        <p:par>
                          <p:cTn id="15" fill="hold">
                            <p:stCondLst>
                              <p:cond delay="0"/>
                            </p:stCondLst>
                            <p:childTnLst>
                              <p:par>
                                <p:cTn id="16" presetID="-1" presetClass="path" presetSubtype="0" decel="50000" fill="hold" nodeType="afterEffect">
                                  <p:stCondLst>
                                    <p:cond delay="250"/>
                                  </p:stCondLst>
                                  <p:childTnLst>
                                    <p:animMotion origin="layout" path="M 0.000000 0.000000 L 0.033732 0.043995" pathEditMode="relative">
                                      <p:cBhvr>
                                        <p:cTn id="17" dur="750" fill="hold"/>
                                        <p:tgtEl>
                                          <p:spTgt spid="46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 grpId="0" animBg="1" advAuto="0"/>
      <p:bldP spid="466"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341790" y="101117"/>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4</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451727"/>
          </a:xfrm>
          <a:prstGeom prst="rect">
            <a:avLst/>
          </a:prstGeom>
          <a:noFill/>
        </p:spPr>
        <p:txBody>
          <a:bodyPr wrap="square" rtlCol="0">
            <a:spAutoFit/>
          </a:bodyPr>
          <a:lstStyle/>
          <a:p>
            <a:pPr>
              <a:lnSpc>
                <a:spcPct val="130000"/>
              </a:lnSpc>
            </a:pPr>
            <a:r>
              <a:rPr lang="en-US" altLang="zh-CN" sz="2000" dirty="0">
                <a:solidFill>
                  <a:schemeClr val="tx2"/>
                </a:solidFill>
                <a:latin typeface="+mn-ea"/>
              </a:rPr>
              <a:t>Resource Allocation</a:t>
            </a: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04</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25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30221" y="386060"/>
            <a:ext cx="6130212" cy="523220"/>
          </a:xfrm>
          <a:prstGeom prst="rect">
            <a:avLst/>
          </a:prstGeom>
          <a:noFill/>
        </p:spPr>
        <p:txBody>
          <a:bodyPr wrap="square" rtlCol="0">
            <a:spAutoFit/>
          </a:bodyPr>
          <a:lstStyle/>
          <a:p>
            <a:r>
              <a:rPr lang="en-US" altLang="zh-CN" sz="2800" dirty="0"/>
              <a:t> Identify Resource Requirement</a:t>
            </a:r>
            <a:endParaRPr lang="zh-CN" altLang="en-US" sz="2800" dirty="0"/>
          </a:p>
        </p:txBody>
      </p:sp>
      <p:pic>
        <p:nvPicPr>
          <p:cNvPr id="5122" name="Picture 2" descr="E:\大学\202103\软件项目与过程管理\Assignment\pics\CPG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899" y="1521460"/>
            <a:ext cx="7049280" cy="352464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565860" y="5903066"/>
            <a:ext cx="7359535" cy="646331"/>
          </a:xfrm>
          <a:prstGeom prst="rect">
            <a:avLst/>
          </a:prstGeom>
        </p:spPr>
        <p:txBody>
          <a:bodyPr wrap="square">
            <a:spAutoFit/>
          </a:bodyPr>
          <a:lstStyle/>
          <a:p>
            <a:r>
              <a:rPr lang="en-US" altLang="zh-CN" dirty="0"/>
              <a:t>The resource needed in every stage shows in the following </a:t>
            </a:r>
            <a:r>
              <a:rPr lang="en-US" altLang="zh-CN" b="1" dirty="0"/>
              <a:t>Resource Requirement List</a:t>
            </a:r>
            <a:r>
              <a:rPr lang="en-US" altLang="zh-CN" dirty="0"/>
              <a:t>.</a:t>
            </a:r>
            <a:endParaRPr lang="zh-CN" altLang="en-US" dirty="0"/>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3436" y="512870"/>
            <a:ext cx="3927612" cy="5390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370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30221" y="386060"/>
            <a:ext cx="6130212" cy="523220"/>
          </a:xfrm>
          <a:prstGeom prst="rect">
            <a:avLst/>
          </a:prstGeom>
          <a:noFill/>
        </p:spPr>
        <p:txBody>
          <a:bodyPr wrap="square" rtlCol="0">
            <a:spAutoFit/>
          </a:bodyPr>
          <a:lstStyle/>
          <a:p>
            <a:r>
              <a:rPr lang="en-US" altLang="zh-CN" sz="2800" dirty="0"/>
              <a:t> Resource Scheduling</a:t>
            </a:r>
            <a:endParaRPr lang="zh-CN" altLang="en-US" sz="2800" dirty="0"/>
          </a:p>
        </p:txBody>
      </p:sp>
      <p:pic>
        <p:nvPicPr>
          <p:cNvPr id="6146" name="Picture 2" descr="E:\大学\202103\软件项目与过程管理\Assignment\pics\gantt and r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488" y="1343227"/>
            <a:ext cx="9440409" cy="442580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048000" y="6145170"/>
            <a:ext cx="6096000" cy="369332"/>
          </a:xfrm>
          <a:prstGeom prst="rect">
            <a:avLst/>
          </a:prstGeom>
        </p:spPr>
        <p:txBody>
          <a:bodyPr>
            <a:spAutoFit/>
          </a:bodyPr>
          <a:lstStyle/>
          <a:p>
            <a:r>
              <a:rPr lang="en-US" altLang="zh-CN" dirty="0"/>
              <a:t>The resource histogram exported by Gantt chart.</a:t>
            </a:r>
            <a:endParaRPr lang="zh-CN" altLang="en-US" dirty="0"/>
          </a:p>
        </p:txBody>
      </p:sp>
    </p:spTree>
    <p:extLst>
      <p:ext uri="{BB962C8B-B14F-4D97-AF65-F5344CB8AC3E}">
        <p14:creationId xmlns:p14="http://schemas.microsoft.com/office/powerpoint/2010/main" val="200213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30221" y="386060"/>
            <a:ext cx="6130212" cy="523220"/>
          </a:xfrm>
          <a:prstGeom prst="rect">
            <a:avLst/>
          </a:prstGeom>
          <a:noFill/>
        </p:spPr>
        <p:txBody>
          <a:bodyPr wrap="square" rtlCol="0">
            <a:spAutoFit/>
          </a:bodyPr>
          <a:lstStyle/>
          <a:p>
            <a:r>
              <a:rPr lang="en-US" altLang="zh-CN" sz="2800" dirty="0"/>
              <a:t> Resource Scheduling</a:t>
            </a:r>
            <a:endParaRPr lang="zh-CN" altLang="en-US" sz="2800" dirty="0"/>
          </a:p>
        </p:txBody>
      </p:sp>
      <p:pic>
        <p:nvPicPr>
          <p:cNvPr id="7170" name="Picture 2" descr="E:\大学\202103\软件项目与过程管理\Assignment\pics\res allo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835" y="1807236"/>
            <a:ext cx="9686329" cy="269825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941657" y="4661127"/>
            <a:ext cx="8308683" cy="2031325"/>
          </a:xfrm>
          <a:prstGeom prst="rect">
            <a:avLst/>
          </a:prstGeom>
        </p:spPr>
        <p:txBody>
          <a:bodyPr wrap="square">
            <a:spAutoFit/>
          </a:bodyPr>
          <a:lstStyle/>
          <a:p>
            <a:r>
              <a:rPr lang="en-US" altLang="zh-CN" dirty="0"/>
              <a:t>We can adjust the start date of some activities and split other, our </a:t>
            </a:r>
            <a:r>
              <a:rPr lang="en-US" altLang="zh-CN" b="1" dirty="0"/>
              <a:t>resource histogram </a:t>
            </a:r>
            <a:r>
              <a:rPr lang="en-US" altLang="zh-CN" dirty="0"/>
              <a:t>can be smoothed to contain resource demand at available levels. Updated smoothing resource histogram chart is shown below.</a:t>
            </a:r>
          </a:p>
          <a:p>
            <a:endParaRPr lang="en-US" altLang="zh-CN" dirty="0"/>
          </a:p>
          <a:p>
            <a:r>
              <a:rPr lang="en-US" altLang="zh-CN" dirty="0"/>
              <a:t>We made the </a:t>
            </a:r>
            <a:r>
              <a:rPr lang="en-US" altLang="zh-CN" b="1" dirty="0"/>
              <a:t>resource histogram </a:t>
            </a:r>
            <a:r>
              <a:rPr lang="en-US" altLang="zh-CN" dirty="0"/>
              <a:t>more smooth so we can assure that we will get wanted resource at necessary time.</a:t>
            </a:r>
            <a:endParaRPr lang="zh-CN" altLang="en-US" dirty="0"/>
          </a:p>
        </p:txBody>
      </p:sp>
    </p:spTree>
    <p:extLst>
      <p:ext uri="{BB962C8B-B14F-4D97-AF65-F5344CB8AC3E}">
        <p14:creationId xmlns:p14="http://schemas.microsoft.com/office/powerpoint/2010/main" val="224363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341790" y="101117"/>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5</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451727"/>
          </a:xfrm>
          <a:prstGeom prst="rect">
            <a:avLst/>
          </a:prstGeom>
          <a:noFill/>
        </p:spPr>
        <p:txBody>
          <a:bodyPr wrap="square" rtlCol="0">
            <a:spAutoFit/>
          </a:bodyPr>
          <a:lstStyle/>
          <a:p>
            <a:pPr>
              <a:lnSpc>
                <a:spcPct val="130000"/>
              </a:lnSpc>
            </a:pPr>
            <a:r>
              <a:rPr lang="en-US" altLang="zh-CN" sz="2000" dirty="0"/>
              <a:t>Monitor and Control</a:t>
            </a:r>
            <a:endParaRPr lang="en-US" altLang="zh-CN" sz="2000" dirty="0">
              <a:solidFill>
                <a:schemeClr val="tx2"/>
              </a:solidFill>
              <a:latin typeface="+mn-ea"/>
            </a:endParaRP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05</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30221" y="386060"/>
            <a:ext cx="6130212" cy="523220"/>
          </a:xfrm>
          <a:prstGeom prst="rect">
            <a:avLst/>
          </a:prstGeom>
          <a:noFill/>
        </p:spPr>
        <p:txBody>
          <a:bodyPr wrap="square" rtlCol="0">
            <a:spAutoFit/>
          </a:bodyPr>
          <a:lstStyle/>
          <a:p>
            <a:r>
              <a:rPr lang="en-US" altLang="zh-CN" sz="2800" dirty="0"/>
              <a:t> </a:t>
            </a:r>
            <a:endParaRPr lang="zh-CN" altLang="en-US" sz="2800" dirty="0"/>
          </a:p>
        </p:txBody>
      </p:sp>
      <p:pic>
        <p:nvPicPr>
          <p:cNvPr id="7" name="图片 6">
            <a:extLst>
              <a:ext uri="{FF2B5EF4-FFF2-40B4-BE49-F238E27FC236}">
                <a16:creationId xmlns:a16="http://schemas.microsoft.com/office/drawing/2014/main" xmlns="" id="{1F8A6090-EDEE-46EC-95A9-519164DDB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896" y="1429305"/>
            <a:ext cx="2052360" cy="4908670"/>
          </a:xfrm>
          <a:prstGeom prst="rect">
            <a:avLst/>
          </a:prstGeom>
        </p:spPr>
      </p:pic>
      <p:pic>
        <p:nvPicPr>
          <p:cNvPr id="8" name="图片 7">
            <a:extLst>
              <a:ext uri="{FF2B5EF4-FFF2-40B4-BE49-F238E27FC236}">
                <a16:creationId xmlns:a16="http://schemas.microsoft.com/office/drawing/2014/main" xmlns="" id="{63BEF969-0044-4674-A849-C7700266A02D}"/>
              </a:ext>
            </a:extLst>
          </p:cNvPr>
          <p:cNvPicPr>
            <a:picLocks noChangeAspect="1"/>
          </p:cNvPicPr>
          <p:nvPr/>
        </p:nvPicPr>
        <p:blipFill>
          <a:blip r:embed="rId4"/>
          <a:stretch>
            <a:fillRect/>
          </a:stretch>
        </p:blipFill>
        <p:spPr>
          <a:xfrm>
            <a:off x="8004162" y="573977"/>
            <a:ext cx="4108739" cy="3311743"/>
          </a:xfrm>
          <a:prstGeom prst="rect">
            <a:avLst/>
          </a:prstGeom>
        </p:spPr>
      </p:pic>
      <p:pic>
        <p:nvPicPr>
          <p:cNvPr id="9" name="图片 8">
            <a:extLst>
              <a:ext uri="{FF2B5EF4-FFF2-40B4-BE49-F238E27FC236}">
                <a16:creationId xmlns:a16="http://schemas.microsoft.com/office/drawing/2014/main" xmlns="" id="{980D2C13-3609-4766-A490-305B4B6243AA}"/>
              </a:ext>
            </a:extLst>
          </p:cNvPr>
          <p:cNvPicPr>
            <a:picLocks noChangeAspect="1"/>
          </p:cNvPicPr>
          <p:nvPr/>
        </p:nvPicPr>
        <p:blipFill>
          <a:blip r:embed="rId5"/>
          <a:stretch>
            <a:fillRect/>
          </a:stretch>
        </p:blipFill>
        <p:spPr>
          <a:xfrm>
            <a:off x="8130778" y="4156899"/>
            <a:ext cx="3855508" cy="2598385"/>
          </a:xfrm>
          <a:prstGeom prst="rect">
            <a:avLst/>
          </a:prstGeom>
        </p:spPr>
      </p:pic>
    </p:spTree>
    <p:extLst>
      <p:ext uri="{BB962C8B-B14F-4D97-AF65-F5344CB8AC3E}">
        <p14:creationId xmlns:p14="http://schemas.microsoft.com/office/powerpoint/2010/main" val="209479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95877B89-11BD-4FD8-B6D7-D20763CE6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2906" y="3804433"/>
            <a:ext cx="5463374" cy="2459086"/>
          </a:xfrm>
          <a:prstGeom prst="rect">
            <a:avLst/>
          </a:prstGeom>
        </p:spPr>
      </p:pic>
      <p:pic>
        <p:nvPicPr>
          <p:cNvPr id="5" name="图片 4">
            <a:extLst>
              <a:ext uri="{FF2B5EF4-FFF2-40B4-BE49-F238E27FC236}">
                <a16:creationId xmlns:a16="http://schemas.microsoft.com/office/drawing/2014/main" xmlns="" id="{D5E4336F-4CE4-4D0A-8A0A-6BA6833B0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721" y="3840687"/>
            <a:ext cx="5463374" cy="2459085"/>
          </a:xfrm>
          <a:prstGeom prst="rect">
            <a:avLst/>
          </a:prstGeom>
        </p:spPr>
      </p:pic>
      <p:sp>
        <p:nvSpPr>
          <p:cNvPr id="6" name="文本框 5">
            <a:extLst>
              <a:ext uri="{FF2B5EF4-FFF2-40B4-BE49-F238E27FC236}">
                <a16:creationId xmlns:a16="http://schemas.microsoft.com/office/drawing/2014/main" xmlns="" id="{BB2D4A0B-C6B4-4128-A446-FE878067E9CA}"/>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5</a:t>
            </a:r>
            <a:endParaRPr lang="zh-CN" altLang="en-US" sz="6000" dirty="0">
              <a:solidFill>
                <a:schemeClr val="tx1"/>
              </a:solidFill>
              <a:latin typeface="+mn-lt"/>
            </a:endParaRPr>
          </a:p>
        </p:txBody>
      </p:sp>
      <p:cxnSp>
        <p:nvCxnSpPr>
          <p:cNvPr id="7" name="直接连接符 6">
            <a:extLst>
              <a:ext uri="{FF2B5EF4-FFF2-40B4-BE49-F238E27FC236}">
                <a16:creationId xmlns:a16="http://schemas.microsoft.com/office/drawing/2014/main" xmlns="" id="{D2DB3057-5B1C-49FD-9E64-43618627C09E}"/>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Box 1">
            <a:extLst>
              <a:ext uri="{FF2B5EF4-FFF2-40B4-BE49-F238E27FC236}">
                <a16:creationId xmlns:a16="http://schemas.microsoft.com/office/drawing/2014/main" xmlns="" id="{B6575F37-11A3-40D8-B896-3C741D634B3A}"/>
              </a:ext>
            </a:extLst>
          </p:cNvPr>
          <p:cNvSpPr txBox="1"/>
          <p:nvPr/>
        </p:nvSpPr>
        <p:spPr>
          <a:xfrm>
            <a:off x="1530221" y="386060"/>
            <a:ext cx="6130212" cy="523220"/>
          </a:xfrm>
          <a:prstGeom prst="rect">
            <a:avLst/>
          </a:prstGeom>
          <a:noFill/>
        </p:spPr>
        <p:txBody>
          <a:bodyPr wrap="square" rtlCol="0">
            <a:spAutoFit/>
          </a:bodyPr>
          <a:lstStyle/>
          <a:p>
            <a:r>
              <a:rPr lang="en-US" altLang="zh-CN" sz="2800" dirty="0"/>
              <a:t> </a:t>
            </a:r>
            <a:endParaRPr lang="zh-CN" altLang="en-US" sz="2800" dirty="0"/>
          </a:p>
        </p:txBody>
      </p:sp>
    </p:spTree>
    <p:extLst>
      <p:ext uri="{BB962C8B-B14F-4D97-AF65-F5344CB8AC3E}">
        <p14:creationId xmlns:p14="http://schemas.microsoft.com/office/powerpoint/2010/main" val="362658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6"/>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8BCDA27F-48A4-4901-96C6-1F5DD09BD30B}"/>
              </a:ext>
            </a:extLst>
          </p:cNvPr>
          <p:cNvPicPr>
            <a:picLocks noChangeAspect="1"/>
          </p:cNvPicPr>
          <p:nvPr/>
        </p:nvPicPr>
        <p:blipFill>
          <a:blip r:embed="rId2"/>
          <a:stretch>
            <a:fillRect/>
          </a:stretch>
        </p:blipFill>
        <p:spPr>
          <a:xfrm>
            <a:off x="1440144" y="3358368"/>
            <a:ext cx="4309343" cy="2582358"/>
          </a:xfrm>
          <a:prstGeom prst="rect">
            <a:avLst/>
          </a:prstGeom>
        </p:spPr>
      </p:pic>
      <p:pic>
        <p:nvPicPr>
          <p:cNvPr id="3" name="图片 2">
            <a:extLst>
              <a:ext uri="{FF2B5EF4-FFF2-40B4-BE49-F238E27FC236}">
                <a16:creationId xmlns:a16="http://schemas.microsoft.com/office/drawing/2014/main" xmlns="" id="{D495BDE7-406E-4849-AE24-B7DCBBFD605A}"/>
              </a:ext>
            </a:extLst>
          </p:cNvPr>
          <p:cNvPicPr>
            <a:picLocks noChangeAspect="1"/>
          </p:cNvPicPr>
          <p:nvPr/>
        </p:nvPicPr>
        <p:blipFill>
          <a:blip r:embed="rId3"/>
          <a:stretch>
            <a:fillRect/>
          </a:stretch>
        </p:blipFill>
        <p:spPr>
          <a:xfrm>
            <a:off x="7116219" y="3358368"/>
            <a:ext cx="4309343" cy="2582358"/>
          </a:xfrm>
          <a:prstGeom prst="rect">
            <a:avLst/>
          </a:prstGeom>
        </p:spPr>
      </p:pic>
      <p:sp>
        <p:nvSpPr>
          <p:cNvPr id="4" name="文本框 3">
            <a:extLst>
              <a:ext uri="{FF2B5EF4-FFF2-40B4-BE49-F238E27FC236}">
                <a16:creationId xmlns:a16="http://schemas.microsoft.com/office/drawing/2014/main" xmlns="" id="{2056A72F-FE0E-4424-B96B-595E616C10CC}"/>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5</a:t>
            </a:r>
            <a:endParaRPr lang="zh-CN" altLang="en-US" sz="6000" dirty="0">
              <a:solidFill>
                <a:schemeClr val="tx1"/>
              </a:solidFill>
              <a:latin typeface="+mn-lt"/>
            </a:endParaRPr>
          </a:p>
        </p:txBody>
      </p:sp>
      <p:cxnSp>
        <p:nvCxnSpPr>
          <p:cNvPr id="5" name="直接连接符 4">
            <a:extLst>
              <a:ext uri="{FF2B5EF4-FFF2-40B4-BE49-F238E27FC236}">
                <a16:creationId xmlns:a16="http://schemas.microsoft.com/office/drawing/2014/main" xmlns="" id="{9BCCFD81-EAAD-4DE5-A31D-B15059B70C08}"/>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1">
            <a:extLst>
              <a:ext uri="{FF2B5EF4-FFF2-40B4-BE49-F238E27FC236}">
                <a16:creationId xmlns:a16="http://schemas.microsoft.com/office/drawing/2014/main" xmlns="" id="{24E2A2E1-8736-4139-83F1-3F058CDD836F}"/>
              </a:ext>
            </a:extLst>
          </p:cNvPr>
          <p:cNvSpPr txBox="1"/>
          <p:nvPr/>
        </p:nvSpPr>
        <p:spPr>
          <a:xfrm>
            <a:off x="1530221" y="386060"/>
            <a:ext cx="6130212" cy="523220"/>
          </a:xfrm>
          <a:prstGeom prst="rect">
            <a:avLst/>
          </a:prstGeom>
          <a:noFill/>
        </p:spPr>
        <p:txBody>
          <a:bodyPr wrap="square" rtlCol="0">
            <a:spAutoFit/>
          </a:bodyPr>
          <a:lstStyle/>
          <a:p>
            <a:r>
              <a:rPr lang="en-US" altLang="zh-CN" sz="2800" dirty="0"/>
              <a:t> </a:t>
            </a:r>
            <a:endParaRPr lang="zh-CN" altLang="en-US" sz="2800" dirty="0"/>
          </a:p>
        </p:txBody>
      </p:sp>
    </p:spTree>
    <p:extLst>
      <p:ext uri="{BB962C8B-B14F-4D97-AF65-F5344CB8AC3E}">
        <p14:creationId xmlns:p14="http://schemas.microsoft.com/office/powerpoint/2010/main" val="198703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4"/>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1</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451727"/>
          </a:xfrm>
          <a:prstGeom prst="rect">
            <a:avLst/>
          </a:prstGeom>
          <a:noFill/>
        </p:spPr>
        <p:txBody>
          <a:bodyPr wrap="square" rtlCol="0">
            <a:spAutoFit/>
          </a:bodyPr>
          <a:lstStyle/>
          <a:p>
            <a:pPr>
              <a:lnSpc>
                <a:spcPct val="130000"/>
              </a:lnSpc>
            </a:pPr>
            <a:r>
              <a:rPr lang="en-US" altLang="zh-CN" sz="2000" dirty="0">
                <a:solidFill>
                  <a:schemeClr val="tx2"/>
                </a:solidFill>
                <a:latin typeface="+mn-ea"/>
              </a:rPr>
              <a:t>Business Cases</a:t>
            </a: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01</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831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341790" y="101117"/>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6</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851836"/>
          </a:xfrm>
          <a:prstGeom prst="rect">
            <a:avLst/>
          </a:prstGeom>
          <a:noFill/>
        </p:spPr>
        <p:txBody>
          <a:bodyPr wrap="square" rtlCol="0">
            <a:spAutoFit/>
          </a:bodyPr>
          <a:lstStyle/>
          <a:p>
            <a:pPr>
              <a:lnSpc>
                <a:spcPct val="130000"/>
              </a:lnSpc>
            </a:pPr>
            <a:r>
              <a:rPr lang="en-US" altLang="zh-CN" sz="2000" dirty="0"/>
              <a:t>Project Implementation and Prototype</a:t>
            </a:r>
          </a:p>
          <a:p>
            <a:pPr>
              <a:lnSpc>
                <a:spcPct val="130000"/>
              </a:lnSpc>
            </a:pPr>
            <a:endParaRPr lang="en-US" altLang="zh-CN" sz="2000" dirty="0">
              <a:solidFill>
                <a:schemeClr val="tx2"/>
              </a:solidFill>
              <a:latin typeface="+mn-ea"/>
            </a:endParaRP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06</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84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557F33E4-8995-439C-9E0F-C6E51D08FF5F}"/>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6</a:t>
            </a:r>
            <a:endParaRPr lang="zh-CN" altLang="en-US" sz="6000" dirty="0">
              <a:solidFill>
                <a:schemeClr val="tx1"/>
              </a:solidFill>
              <a:latin typeface="+mn-lt"/>
            </a:endParaRPr>
          </a:p>
        </p:txBody>
      </p:sp>
      <p:cxnSp>
        <p:nvCxnSpPr>
          <p:cNvPr id="3" name="直接连接符 2">
            <a:extLst>
              <a:ext uri="{FF2B5EF4-FFF2-40B4-BE49-F238E27FC236}">
                <a16:creationId xmlns:a16="http://schemas.microsoft.com/office/drawing/2014/main" xmlns="" id="{E3B7FA38-29E8-4C1B-BF90-F033E74F0FCC}"/>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1">
            <a:extLst>
              <a:ext uri="{FF2B5EF4-FFF2-40B4-BE49-F238E27FC236}">
                <a16:creationId xmlns:a16="http://schemas.microsoft.com/office/drawing/2014/main" xmlns="" id="{69C91C11-2078-4C35-86FC-9DF7D2FC51CC}"/>
              </a:ext>
            </a:extLst>
          </p:cNvPr>
          <p:cNvSpPr txBox="1"/>
          <p:nvPr/>
        </p:nvSpPr>
        <p:spPr>
          <a:xfrm>
            <a:off x="1530221" y="386060"/>
            <a:ext cx="6130212" cy="523220"/>
          </a:xfrm>
          <a:prstGeom prst="rect">
            <a:avLst/>
          </a:prstGeom>
          <a:noFill/>
        </p:spPr>
        <p:txBody>
          <a:bodyPr wrap="square" rtlCol="0">
            <a:spAutoFit/>
          </a:bodyPr>
          <a:lstStyle/>
          <a:p>
            <a:r>
              <a:rPr lang="en-US" altLang="zh-CN" sz="2800" dirty="0"/>
              <a:t> </a:t>
            </a:r>
            <a:endParaRPr lang="zh-CN" altLang="en-US" sz="2800" dirty="0"/>
          </a:p>
        </p:txBody>
      </p:sp>
      <p:graphicFrame>
        <p:nvGraphicFramePr>
          <p:cNvPr id="6" name="表格 5">
            <a:extLst>
              <a:ext uri="{FF2B5EF4-FFF2-40B4-BE49-F238E27FC236}">
                <a16:creationId xmlns:a16="http://schemas.microsoft.com/office/drawing/2014/main" xmlns="" id="{FC80DBC2-B08E-49F3-9AD0-74894F14EE34}"/>
              </a:ext>
            </a:extLst>
          </p:cNvPr>
          <p:cNvGraphicFramePr>
            <a:graphicFrameLocks noGrp="1"/>
          </p:cNvGraphicFramePr>
          <p:nvPr>
            <p:extLst>
              <p:ext uri="{D42A27DB-BD31-4B8C-83A1-F6EECF244321}">
                <p14:modId xmlns:p14="http://schemas.microsoft.com/office/powerpoint/2010/main" val="1182353723"/>
              </p:ext>
            </p:extLst>
          </p:nvPr>
        </p:nvGraphicFramePr>
        <p:xfrm>
          <a:off x="532661" y="3902994"/>
          <a:ext cx="5462997" cy="2414016"/>
        </p:xfrm>
        <a:graphic>
          <a:graphicData uri="http://schemas.openxmlformats.org/drawingml/2006/table">
            <a:tbl>
              <a:tblPr firstRow="1" firstCol="1" bandRow="1">
                <a:tableStyleId>{C083E6E3-FA7D-4D7B-A595-EF9225AFEA82}</a:tableStyleId>
              </a:tblPr>
              <a:tblGrid>
                <a:gridCol w="1091953">
                  <a:extLst>
                    <a:ext uri="{9D8B030D-6E8A-4147-A177-3AD203B41FA5}">
                      <a16:colId xmlns:a16="http://schemas.microsoft.com/office/drawing/2014/main" xmlns="" val="2693445403"/>
                    </a:ext>
                  </a:extLst>
                </a:gridCol>
                <a:gridCol w="1238513">
                  <a:extLst>
                    <a:ext uri="{9D8B030D-6E8A-4147-A177-3AD203B41FA5}">
                      <a16:colId xmlns:a16="http://schemas.microsoft.com/office/drawing/2014/main" xmlns="" val="3426283341"/>
                    </a:ext>
                  </a:extLst>
                </a:gridCol>
                <a:gridCol w="3132531">
                  <a:extLst>
                    <a:ext uri="{9D8B030D-6E8A-4147-A177-3AD203B41FA5}">
                      <a16:colId xmlns:a16="http://schemas.microsoft.com/office/drawing/2014/main" xmlns="" val="1513861379"/>
                    </a:ext>
                  </a:extLst>
                </a:gridCol>
              </a:tblGrid>
              <a:tr h="0">
                <a:tc>
                  <a:txBody>
                    <a:bodyPr/>
                    <a:lstStyle/>
                    <a:p>
                      <a:pPr algn="ctr">
                        <a:lnSpc>
                          <a:spcPct val="120000"/>
                        </a:lnSpc>
                        <a:spcBef>
                          <a:spcPts val="600"/>
                        </a:spcBef>
                        <a:spcAft>
                          <a:spcPts val="1200"/>
                        </a:spcAft>
                      </a:pPr>
                      <a:r>
                        <a:rPr lang="zh-TW" sz="1200" kern="100">
                          <a:effectLst/>
                          <a:uFill>
                            <a:solidFill>
                              <a:srgbClr val="000000"/>
                            </a:solidFill>
                          </a:uFill>
                          <a:latin typeface="Calibri" panose="020F0502020204030204" pitchFamily="34" charset="0"/>
                          <a:cs typeface="Calibri" panose="020F0502020204030204" pitchFamily="34" charset="0"/>
                        </a:rPr>
                        <a:t>Tool</a:t>
                      </a:r>
                      <a:endParaRPr lang="zh-CN" sz="1100" kern="10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a:effectLst/>
                          <a:uFill>
                            <a:solidFill>
                              <a:srgbClr val="000000"/>
                            </a:solidFill>
                          </a:uFill>
                          <a:latin typeface="Calibri" panose="020F0502020204030204" pitchFamily="34" charset="0"/>
                          <a:cs typeface="Calibri" panose="020F0502020204030204" pitchFamily="34" charset="0"/>
                        </a:rPr>
                        <a:t>Illustration</a:t>
                      </a:r>
                      <a:endParaRPr lang="zh-CN" sz="1100" kern="10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a:effectLst/>
                          <a:uFill>
                            <a:solidFill>
                              <a:srgbClr val="000000"/>
                            </a:solidFill>
                          </a:uFill>
                          <a:latin typeface="Calibri" panose="020F0502020204030204" pitchFamily="34" charset="0"/>
                          <a:cs typeface="Calibri" panose="020F0502020204030204" pitchFamily="34" charset="0"/>
                        </a:rPr>
                        <a:t>Offical Web</a:t>
                      </a:r>
                      <a:endParaRPr lang="zh-CN" sz="1100" kern="10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xmlns="" val="1558602"/>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Microsoft Visual Studio 2019 </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IDE</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l">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https://www.microsoftstore.com.cn/software/visual-studio</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xmlns="" val="2117685311"/>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Visual Studio Code</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IDE</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l">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https://code.visualstudio.com/</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xmlns="" val="2054151316"/>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MySQL Workbench 8.0.23</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Database design tool</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l">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https://dev.mysql.com/downloads/workbench/</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xmlns="" val="466862560"/>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AliYun</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Deployment platform</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l">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https://cn.aliyun.com/</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xmlns="" val="854176199"/>
                  </a:ext>
                </a:extLst>
              </a:tr>
            </a:tbl>
          </a:graphicData>
        </a:graphic>
      </p:graphicFrame>
      <p:graphicFrame>
        <p:nvGraphicFramePr>
          <p:cNvPr id="7" name="表格 6">
            <a:extLst>
              <a:ext uri="{FF2B5EF4-FFF2-40B4-BE49-F238E27FC236}">
                <a16:creationId xmlns:a16="http://schemas.microsoft.com/office/drawing/2014/main" xmlns="" id="{FB3C8787-133E-48BF-81A1-7F9538348DB8}"/>
              </a:ext>
            </a:extLst>
          </p:cNvPr>
          <p:cNvGraphicFramePr>
            <a:graphicFrameLocks noGrp="1"/>
          </p:cNvGraphicFramePr>
          <p:nvPr>
            <p:extLst>
              <p:ext uri="{D42A27DB-BD31-4B8C-83A1-F6EECF244321}">
                <p14:modId xmlns:p14="http://schemas.microsoft.com/office/powerpoint/2010/main" val="4000417275"/>
              </p:ext>
            </p:extLst>
          </p:nvPr>
        </p:nvGraphicFramePr>
        <p:xfrm>
          <a:off x="532661" y="1936623"/>
          <a:ext cx="4634687" cy="1536192"/>
        </p:xfrm>
        <a:graphic>
          <a:graphicData uri="http://schemas.openxmlformats.org/drawingml/2006/table">
            <a:tbl>
              <a:tblPr firstRow="1" firstCol="1" bandRow="1">
                <a:tableStyleId>{C083E6E3-FA7D-4D7B-A595-EF9225AFEA82}</a:tableStyleId>
              </a:tblPr>
              <a:tblGrid>
                <a:gridCol w="1617345">
                  <a:extLst>
                    <a:ext uri="{9D8B030D-6E8A-4147-A177-3AD203B41FA5}">
                      <a16:colId xmlns:a16="http://schemas.microsoft.com/office/drawing/2014/main" xmlns="" val="1227314848"/>
                    </a:ext>
                  </a:extLst>
                </a:gridCol>
                <a:gridCol w="3017342">
                  <a:extLst>
                    <a:ext uri="{9D8B030D-6E8A-4147-A177-3AD203B41FA5}">
                      <a16:colId xmlns:a16="http://schemas.microsoft.com/office/drawing/2014/main" xmlns="" val="1629170554"/>
                    </a:ext>
                  </a:extLst>
                </a:gridCol>
              </a:tblGrid>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Meeting</a:t>
                      </a:r>
                      <a:endParaRPr lang="zh-CN" sz="12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Time and Task </a:t>
                      </a:r>
                      <a:endParaRPr lang="zh-CN" sz="12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xmlns="" val="2550335905"/>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Planning Meeting </a:t>
                      </a:r>
                      <a:endParaRPr lang="zh-CN" sz="12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Every Saturday at 14:00. Arrange next week's task Daily Meeting</a:t>
                      </a:r>
                      <a:endParaRPr lang="zh-CN" sz="12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xmlns="" val="4096962204"/>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Retrospective Meeting</a:t>
                      </a:r>
                      <a:endParaRPr lang="zh-CN" sz="12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Every Saturday at 14:00, review last week's accomplishments before the planning meeting and dynamically adjust the tasks for the next week </a:t>
                      </a:r>
                      <a:endParaRPr lang="zh-CN" sz="12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xmlns="" val="1135884828"/>
                  </a:ext>
                </a:extLst>
              </a:tr>
            </a:tbl>
          </a:graphicData>
        </a:graphic>
      </p:graphicFrame>
      <p:graphicFrame>
        <p:nvGraphicFramePr>
          <p:cNvPr id="8" name="表格 7">
            <a:extLst>
              <a:ext uri="{FF2B5EF4-FFF2-40B4-BE49-F238E27FC236}">
                <a16:creationId xmlns:a16="http://schemas.microsoft.com/office/drawing/2014/main" xmlns="" id="{60DC1F03-D9E3-4051-A5DF-24255999994B}"/>
              </a:ext>
            </a:extLst>
          </p:cNvPr>
          <p:cNvGraphicFramePr>
            <a:graphicFrameLocks noGrp="1"/>
          </p:cNvGraphicFramePr>
          <p:nvPr>
            <p:extLst>
              <p:ext uri="{D42A27DB-BD31-4B8C-83A1-F6EECF244321}">
                <p14:modId xmlns:p14="http://schemas.microsoft.com/office/powerpoint/2010/main" val="73591061"/>
              </p:ext>
            </p:extLst>
          </p:nvPr>
        </p:nvGraphicFramePr>
        <p:xfrm>
          <a:off x="6497911" y="5190520"/>
          <a:ext cx="5267960" cy="1097280"/>
        </p:xfrm>
        <a:graphic>
          <a:graphicData uri="http://schemas.openxmlformats.org/drawingml/2006/table">
            <a:tbl>
              <a:tblPr firstRow="1" firstCol="1" bandRow="1">
                <a:tableStyleId>{C083E6E3-FA7D-4D7B-A595-EF9225AFEA82}</a:tableStyleId>
              </a:tblPr>
              <a:tblGrid>
                <a:gridCol w="959059">
                  <a:extLst>
                    <a:ext uri="{9D8B030D-6E8A-4147-A177-3AD203B41FA5}">
                      <a16:colId xmlns:a16="http://schemas.microsoft.com/office/drawing/2014/main" xmlns="" val="2242566152"/>
                    </a:ext>
                  </a:extLst>
                </a:gridCol>
                <a:gridCol w="914826">
                  <a:extLst>
                    <a:ext uri="{9D8B030D-6E8A-4147-A177-3AD203B41FA5}">
                      <a16:colId xmlns:a16="http://schemas.microsoft.com/office/drawing/2014/main" xmlns="" val="4178392327"/>
                    </a:ext>
                  </a:extLst>
                </a:gridCol>
                <a:gridCol w="3394075">
                  <a:extLst>
                    <a:ext uri="{9D8B030D-6E8A-4147-A177-3AD203B41FA5}">
                      <a16:colId xmlns:a16="http://schemas.microsoft.com/office/drawing/2014/main" xmlns="" val="743057592"/>
                    </a:ext>
                  </a:extLst>
                </a:gridCol>
              </a:tblGrid>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Environment</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Version</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Download Url</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xmlns="" val="1439345179"/>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Asp.net MVC</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3</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https://www.microsoft.com/zh-cn/download/details.aspx?id=4211</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xmlns="" val="2086427599"/>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Mysql</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5.7.30-winx64</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https://downloads.mysql.com/archives/community/</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xmlns="" val="2843597563"/>
                  </a:ext>
                </a:extLst>
              </a:tr>
            </a:tbl>
          </a:graphicData>
        </a:graphic>
      </p:graphicFrame>
    </p:spTree>
    <p:extLst>
      <p:ext uri="{BB962C8B-B14F-4D97-AF65-F5344CB8AC3E}">
        <p14:creationId xmlns:p14="http://schemas.microsoft.com/office/powerpoint/2010/main" val="186895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2"/>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670FD1C4-3B71-453A-82C3-C8D0ED0909BF}"/>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6</a:t>
            </a:r>
            <a:endParaRPr lang="zh-CN" altLang="en-US" sz="6000" dirty="0">
              <a:solidFill>
                <a:schemeClr val="tx1"/>
              </a:solidFill>
              <a:latin typeface="+mn-lt"/>
            </a:endParaRPr>
          </a:p>
        </p:txBody>
      </p:sp>
      <p:cxnSp>
        <p:nvCxnSpPr>
          <p:cNvPr id="3" name="直接连接符 2">
            <a:extLst>
              <a:ext uri="{FF2B5EF4-FFF2-40B4-BE49-F238E27FC236}">
                <a16:creationId xmlns:a16="http://schemas.microsoft.com/office/drawing/2014/main" xmlns="" id="{87FDB1B9-8916-4297-BC7F-63A2C6F881F8}"/>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1">
            <a:extLst>
              <a:ext uri="{FF2B5EF4-FFF2-40B4-BE49-F238E27FC236}">
                <a16:creationId xmlns:a16="http://schemas.microsoft.com/office/drawing/2014/main" xmlns="" id="{F838D467-5B6D-4207-8417-A8E9D6E3B389}"/>
              </a:ext>
            </a:extLst>
          </p:cNvPr>
          <p:cNvSpPr txBox="1"/>
          <p:nvPr/>
        </p:nvSpPr>
        <p:spPr>
          <a:xfrm>
            <a:off x="1530221" y="386060"/>
            <a:ext cx="6130212" cy="523220"/>
          </a:xfrm>
          <a:prstGeom prst="rect">
            <a:avLst/>
          </a:prstGeom>
          <a:noFill/>
        </p:spPr>
        <p:txBody>
          <a:bodyPr wrap="square" rtlCol="0">
            <a:spAutoFit/>
          </a:bodyPr>
          <a:lstStyle/>
          <a:p>
            <a:r>
              <a:rPr lang="en-US" altLang="zh-CN" sz="2800" dirty="0"/>
              <a:t> </a:t>
            </a:r>
            <a:endParaRPr lang="zh-CN" altLang="en-US" sz="2800" dirty="0"/>
          </a:p>
        </p:txBody>
      </p:sp>
      <p:pic>
        <p:nvPicPr>
          <p:cNvPr id="5" name="图片 4">
            <a:extLst>
              <a:ext uri="{FF2B5EF4-FFF2-40B4-BE49-F238E27FC236}">
                <a16:creationId xmlns:a16="http://schemas.microsoft.com/office/drawing/2014/main" xmlns="" id="{C912A20D-9A7B-4388-B477-9546CC58CA61}"/>
              </a:ext>
            </a:extLst>
          </p:cNvPr>
          <p:cNvPicPr/>
          <p:nvPr/>
        </p:nvPicPr>
        <p:blipFill>
          <a:blip r:embed="rId2"/>
          <a:stretch>
            <a:fillRect/>
          </a:stretch>
        </p:blipFill>
        <p:spPr>
          <a:xfrm>
            <a:off x="330027" y="1344168"/>
            <a:ext cx="4049728" cy="3097646"/>
          </a:xfrm>
          <a:prstGeom prst="rect">
            <a:avLst/>
          </a:prstGeom>
          <a:ln>
            <a:noFill/>
          </a:ln>
          <a:effectLst>
            <a:outerShdw blurRad="190500" algn="tl" rotWithShape="0">
              <a:srgbClr val="000000">
                <a:alpha val="70000"/>
              </a:srgbClr>
            </a:outerShdw>
          </a:effectLst>
        </p:spPr>
      </p:pic>
      <p:pic>
        <p:nvPicPr>
          <p:cNvPr id="6" name="图片 5">
            <a:extLst>
              <a:ext uri="{FF2B5EF4-FFF2-40B4-BE49-F238E27FC236}">
                <a16:creationId xmlns:a16="http://schemas.microsoft.com/office/drawing/2014/main" xmlns="" id="{D5A7959C-F5AA-4141-B10B-10B215447535}"/>
              </a:ext>
            </a:extLst>
          </p:cNvPr>
          <p:cNvPicPr/>
          <p:nvPr/>
        </p:nvPicPr>
        <p:blipFill>
          <a:blip r:embed="rId3"/>
          <a:stretch>
            <a:fillRect/>
          </a:stretch>
        </p:blipFill>
        <p:spPr>
          <a:xfrm>
            <a:off x="6686600" y="1344168"/>
            <a:ext cx="2157208" cy="3097646"/>
          </a:xfrm>
          <a:prstGeom prst="rect">
            <a:avLst/>
          </a:prstGeom>
          <a:ln>
            <a:noFill/>
          </a:ln>
          <a:effectLst>
            <a:outerShdw blurRad="190500" algn="tl" rotWithShape="0">
              <a:srgbClr val="000000">
                <a:alpha val="70000"/>
              </a:srgbClr>
            </a:outerShdw>
          </a:effectLst>
        </p:spPr>
      </p:pic>
      <p:pic>
        <p:nvPicPr>
          <p:cNvPr id="7" name="图片 6">
            <a:extLst>
              <a:ext uri="{FF2B5EF4-FFF2-40B4-BE49-F238E27FC236}">
                <a16:creationId xmlns:a16="http://schemas.microsoft.com/office/drawing/2014/main" xmlns="" id="{0E51232B-23B7-447F-AA0F-9B92BB1E98D0}"/>
              </a:ext>
            </a:extLst>
          </p:cNvPr>
          <p:cNvPicPr/>
          <p:nvPr/>
        </p:nvPicPr>
        <p:blipFill>
          <a:blip r:embed="rId4"/>
          <a:stretch>
            <a:fillRect/>
          </a:stretch>
        </p:blipFill>
        <p:spPr>
          <a:xfrm>
            <a:off x="9225452" y="1344168"/>
            <a:ext cx="2636521" cy="2522915"/>
          </a:xfrm>
          <a:prstGeom prst="rect">
            <a:avLst/>
          </a:prstGeom>
          <a:ln>
            <a:noFill/>
          </a:ln>
          <a:effectLst>
            <a:outerShdw blurRad="190500" algn="tl" rotWithShape="0">
              <a:srgbClr val="000000">
                <a:alpha val="70000"/>
              </a:srgbClr>
            </a:outerShdw>
          </a:effectLst>
        </p:spPr>
      </p:pic>
      <p:pic>
        <p:nvPicPr>
          <p:cNvPr id="8" name="图片 7">
            <a:extLst>
              <a:ext uri="{FF2B5EF4-FFF2-40B4-BE49-F238E27FC236}">
                <a16:creationId xmlns:a16="http://schemas.microsoft.com/office/drawing/2014/main" xmlns="" id="{D5891137-219B-4989-B37D-8C144550DE99}"/>
              </a:ext>
            </a:extLst>
          </p:cNvPr>
          <p:cNvPicPr/>
          <p:nvPr/>
        </p:nvPicPr>
        <p:blipFill>
          <a:blip r:embed="rId5"/>
          <a:stretch>
            <a:fillRect/>
          </a:stretch>
        </p:blipFill>
        <p:spPr>
          <a:xfrm>
            <a:off x="9225453" y="4232940"/>
            <a:ext cx="2636520" cy="2522915"/>
          </a:xfrm>
          <a:prstGeom prst="rect">
            <a:avLst/>
          </a:prstGeom>
          <a:ln>
            <a:noFill/>
          </a:ln>
          <a:effectLst>
            <a:outerShdw blurRad="190500" algn="tl" rotWithShape="0">
              <a:srgbClr val="000000">
                <a:alpha val="70000"/>
              </a:srgbClr>
            </a:outerShdw>
          </a:effectLst>
        </p:spPr>
      </p:pic>
      <p:pic>
        <p:nvPicPr>
          <p:cNvPr id="9" name="图片 8">
            <a:extLst>
              <a:ext uri="{FF2B5EF4-FFF2-40B4-BE49-F238E27FC236}">
                <a16:creationId xmlns:a16="http://schemas.microsoft.com/office/drawing/2014/main" xmlns="" id="{26DF8067-F434-4618-A520-43F8895D33A5}"/>
              </a:ext>
            </a:extLst>
          </p:cNvPr>
          <p:cNvPicPr/>
          <p:nvPr/>
        </p:nvPicPr>
        <p:blipFill>
          <a:blip r:embed="rId6"/>
          <a:stretch>
            <a:fillRect/>
          </a:stretch>
        </p:blipFill>
        <p:spPr>
          <a:xfrm>
            <a:off x="4559754" y="1344168"/>
            <a:ext cx="1745202" cy="3097646"/>
          </a:xfrm>
          <a:prstGeom prst="rect">
            <a:avLst/>
          </a:prstGeom>
          <a:ln>
            <a:noFill/>
          </a:ln>
          <a:effectLst>
            <a:outerShdw blurRad="190500" algn="tl" rotWithShape="0">
              <a:srgbClr val="000000">
                <a:alpha val="70000"/>
              </a:srgbClr>
            </a:outerShdw>
          </a:effectLst>
        </p:spPr>
      </p:pic>
      <p:pic>
        <p:nvPicPr>
          <p:cNvPr id="10" name="图片 9">
            <a:extLst>
              <a:ext uri="{FF2B5EF4-FFF2-40B4-BE49-F238E27FC236}">
                <a16:creationId xmlns:a16="http://schemas.microsoft.com/office/drawing/2014/main" xmlns="" id="{76E5F208-4C73-4F6E-876C-02FED8C8CDB3}"/>
              </a:ext>
            </a:extLst>
          </p:cNvPr>
          <p:cNvPicPr/>
          <p:nvPr/>
        </p:nvPicPr>
        <p:blipFill>
          <a:blip r:embed="rId7"/>
          <a:stretch>
            <a:fillRect/>
          </a:stretch>
        </p:blipFill>
        <p:spPr>
          <a:xfrm>
            <a:off x="6686600" y="4638497"/>
            <a:ext cx="2157208" cy="2117358"/>
          </a:xfrm>
          <a:prstGeom prst="rect">
            <a:avLst/>
          </a:prstGeom>
          <a:ln>
            <a:noFill/>
          </a:ln>
          <a:effectLst>
            <a:outerShdw blurRad="190500" algn="tl" rotWithShape="0">
              <a:srgbClr val="000000">
                <a:alpha val="70000"/>
              </a:srgbClr>
            </a:outerShdw>
          </a:effectLst>
        </p:spPr>
      </p:pic>
      <p:pic>
        <p:nvPicPr>
          <p:cNvPr id="12" name="图片 11">
            <a:extLst>
              <a:ext uri="{FF2B5EF4-FFF2-40B4-BE49-F238E27FC236}">
                <a16:creationId xmlns:a16="http://schemas.microsoft.com/office/drawing/2014/main" xmlns="" id="{87A2BB89-0D7C-402A-8B7C-3E43882EC3FF}"/>
              </a:ext>
            </a:extLst>
          </p:cNvPr>
          <p:cNvPicPr/>
          <p:nvPr/>
        </p:nvPicPr>
        <p:blipFill>
          <a:blip r:embed="rId8"/>
          <a:stretch>
            <a:fillRect/>
          </a:stretch>
        </p:blipFill>
        <p:spPr>
          <a:xfrm>
            <a:off x="2910876" y="4891026"/>
            <a:ext cx="3394079" cy="18648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5024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2"/>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1CE084EF-C930-4E8E-98F6-AE707F45FD6E}"/>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6</a:t>
            </a:r>
            <a:endParaRPr lang="zh-CN" altLang="en-US" sz="6000" dirty="0">
              <a:solidFill>
                <a:schemeClr val="tx1"/>
              </a:solidFill>
              <a:latin typeface="+mn-lt"/>
            </a:endParaRPr>
          </a:p>
        </p:txBody>
      </p:sp>
      <p:cxnSp>
        <p:nvCxnSpPr>
          <p:cNvPr id="3" name="直接连接符 2">
            <a:extLst>
              <a:ext uri="{FF2B5EF4-FFF2-40B4-BE49-F238E27FC236}">
                <a16:creationId xmlns:a16="http://schemas.microsoft.com/office/drawing/2014/main" xmlns="" id="{4C5A2EF3-039F-45EB-8FA5-680E68A53414}"/>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1">
            <a:extLst>
              <a:ext uri="{FF2B5EF4-FFF2-40B4-BE49-F238E27FC236}">
                <a16:creationId xmlns:a16="http://schemas.microsoft.com/office/drawing/2014/main" xmlns="" id="{D2DF4534-567C-4552-B471-C6BEEE21D29E}"/>
              </a:ext>
            </a:extLst>
          </p:cNvPr>
          <p:cNvSpPr txBox="1"/>
          <p:nvPr/>
        </p:nvSpPr>
        <p:spPr>
          <a:xfrm>
            <a:off x="1530221" y="386060"/>
            <a:ext cx="6130212" cy="523220"/>
          </a:xfrm>
          <a:prstGeom prst="rect">
            <a:avLst/>
          </a:prstGeom>
          <a:noFill/>
        </p:spPr>
        <p:txBody>
          <a:bodyPr wrap="square" rtlCol="0">
            <a:spAutoFit/>
          </a:bodyPr>
          <a:lstStyle/>
          <a:p>
            <a:r>
              <a:rPr lang="en-US" altLang="zh-CN" sz="2800" dirty="0"/>
              <a:t>Partial Prototype Display</a:t>
            </a:r>
            <a:endParaRPr lang="zh-CN" altLang="en-US" sz="2800" dirty="0"/>
          </a:p>
        </p:txBody>
      </p:sp>
      <p:pic>
        <p:nvPicPr>
          <p:cNvPr id="10" name="图片 9">
            <a:extLst>
              <a:ext uri="{FF2B5EF4-FFF2-40B4-BE49-F238E27FC236}">
                <a16:creationId xmlns:a16="http://schemas.microsoft.com/office/drawing/2014/main" xmlns="" id="{2B936FDB-138E-4588-8BB6-25245D6C6553}"/>
              </a:ext>
            </a:extLst>
          </p:cNvPr>
          <p:cNvPicPr/>
          <p:nvPr/>
        </p:nvPicPr>
        <p:blipFill>
          <a:blip r:embed="rId2"/>
          <a:stretch>
            <a:fillRect/>
          </a:stretch>
        </p:blipFill>
        <p:spPr>
          <a:xfrm>
            <a:off x="476486" y="1419583"/>
            <a:ext cx="3340139" cy="1701165"/>
          </a:xfrm>
          <a:prstGeom prst="rect">
            <a:avLst/>
          </a:prstGeom>
          <a:ln>
            <a:noFill/>
          </a:ln>
          <a:effectLst>
            <a:outerShdw blurRad="190500" algn="tl" rotWithShape="0">
              <a:srgbClr val="000000">
                <a:alpha val="70000"/>
              </a:srgbClr>
            </a:outerShdw>
          </a:effectLst>
        </p:spPr>
      </p:pic>
      <p:pic>
        <p:nvPicPr>
          <p:cNvPr id="11" name="图片 10">
            <a:extLst>
              <a:ext uri="{FF2B5EF4-FFF2-40B4-BE49-F238E27FC236}">
                <a16:creationId xmlns:a16="http://schemas.microsoft.com/office/drawing/2014/main" xmlns="" id="{76E6ACB3-F766-40CF-BAA2-04A86A71868B}"/>
              </a:ext>
            </a:extLst>
          </p:cNvPr>
          <p:cNvPicPr/>
          <p:nvPr/>
        </p:nvPicPr>
        <p:blipFill>
          <a:blip r:embed="rId3"/>
          <a:stretch>
            <a:fillRect/>
          </a:stretch>
        </p:blipFill>
        <p:spPr>
          <a:xfrm>
            <a:off x="456205" y="3234868"/>
            <a:ext cx="3360420" cy="1697355"/>
          </a:xfrm>
          <a:prstGeom prst="rect">
            <a:avLst/>
          </a:prstGeom>
          <a:ln>
            <a:noFill/>
          </a:ln>
          <a:effectLst>
            <a:outerShdw blurRad="190500" algn="tl" rotWithShape="0">
              <a:srgbClr val="000000">
                <a:alpha val="70000"/>
              </a:srgbClr>
            </a:outerShdw>
          </a:effectLst>
        </p:spPr>
      </p:pic>
      <p:pic>
        <p:nvPicPr>
          <p:cNvPr id="12" name="图片 11">
            <a:extLst>
              <a:ext uri="{FF2B5EF4-FFF2-40B4-BE49-F238E27FC236}">
                <a16:creationId xmlns:a16="http://schemas.microsoft.com/office/drawing/2014/main" xmlns="" id="{8E253EFB-1CF6-4404-B9EA-8CFA1D47C048}"/>
              </a:ext>
            </a:extLst>
          </p:cNvPr>
          <p:cNvPicPr/>
          <p:nvPr/>
        </p:nvPicPr>
        <p:blipFill>
          <a:blip r:embed="rId4"/>
          <a:stretch>
            <a:fillRect/>
          </a:stretch>
        </p:blipFill>
        <p:spPr>
          <a:xfrm>
            <a:off x="459342" y="5046343"/>
            <a:ext cx="3357283" cy="1697355"/>
          </a:xfrm>
          <a:prstGeom prst="rect">
            <a:avLst/>
          </a:prstGeom>
          <a:ln>
            <a:noFill/>
          </a:ln>
          <a:effectLst>
            <a:outerShdw blurRad="190500" algn="tl" rotWithShape="0">
              <a:srgbClr val="000000">
                <a:alpha val="70000"/>
              </a:srgbClr>
            </a:outerShdw>
          </a:effectLst>
        </p:spPr>
      </p:pic>
      <p:pic>
        <p:nvPicPr>
          <p:cNvPr id="13" name="图片 12">
            <a:extLst>
              <a:ext uri="{FF2B5EF4-FFF2-40B4-BE49-F238E27FC236}">
                <a16:creationId xmlns:a16="http://schemas.microsoft.com/office/drawing/2014/main" xmlns="" id="{89864098-3354-4C05-AC6D-8ECE4DE841A7}"/>
              </a:ext>
            </a:extLst>
          </p:cNvPr>
          <p:cNvPicPr/>
          <p:nvPr/>
        </p:nvPicPr>
        <p:blipFill>
          <a:blip r:embed="rId5"/>
          <a:stretch>
            <a:fillRect/>
          </a:stretch>
        </p:blipFill>
        <p:spPr>
          <a:xfrm>
            <a:off x="4354830" y="1023331"/>
            <a:ext cx="3482340" cy="168261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4" name="图片 13">
            <a:extLst>
              <a:ext uri="{FF2B5EF4-FFF2-40B4-BE49-F238E27FC236}">
                <a16:creationId xmlns:a16="http://schemas.microsoft.com/office/drawing/2014/main" xmlns="" id="{A8E55BA6-882D-4D6E-8AE1-E26C84CE3DD3}"/>
              </a:ext>
            </a:extLst>
          </p:cNvPr>
          <p:cNvPicPr/>
          <p:nvPr/>
        </p:nvPicPr>
        <p:blipFill>
          <a:blip r:embed="rId6"/>
          <a:stretch>
            <a:fillRect/>
          </a:stretch>
        </p:blipFill>
        <p:spPr>
          <a:xfrm>
            <a:off x="4404118" y="2978701"/>
            <a:ext cx="3461385" cy="174154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6" name="图片 15">
            <a:extLst>
              <a:ext uri="{FF2B5EF4-FFF2-40B4-BE49-F238E27FC236}">
                <a16:creationId xmlns:a16="http://schemas.microsoft.com/office/drawing/2014/main" xmlns="" id="{3EEA522D-32E5-4357-B34D-C6D9E1205ABA}"/>
              </a:ext>
            </a:extLst>
          </p:cNvPr>
          <p:cNvPicPr/>
          <p:nvPr/>
        </p:nvPicPr>
        <p:blipFill>
          <a:blip r:embed="rId7"/>
          <a:stretch>
            <a:fillRect/>
          </a:stretch>
        </p:blipFill>
        <p:spPr>
          <a:xfrm>
            <a:off x="4426741" y="4993004"/>
            <a:ext cx="3469005" cy="175069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图片 16">
            <a:extLst>
              <a:ext uri="{FF2B5EF4-FFF2-40B4-BE49-F238E27FC236}">
                <a16:creationId xmlns:a16="http://schemas.microsoft.com/office/drawing/2014/main" xmlns="" id="{7D15472A-5704-4A30-B159-00C9BD12CF8A}"/>
              </a:ext>
            </a:extLst>
          </p:cNvPr>
          <p:cNvPicPr/>
          <p:nvPr/>
        </p:nvPicPr>
        <p:blipFill>
          <a:blip r:embed="rId8"/>
          <a:stretch>
            <a:fillRect/>
          </a:stretch>
        </p:blipFill>
        <p:spPr>
          <a:xfrm>
            <a:off x="8747589" y="909280"/>
            <a:ext cx="2960370" cy="2264518"/>
          </a:xfrm>
          <a:prstGeom prst="rect">
            <a:avLst/>
          </a:prstGeom>
          <a:ln>
            <a:noFill/>
          </a:ln>
          <a:effectLst>
            <a:outerShdw blurRad="190500" algn="tl" rotWithShape="0">
              <a:srgbClr val="000000">
                <a:alpha val="70000"/>
              </a:srgbClr>
            </a:outerShdw>
          </a:effectLst>
        </p:spPr>
      </p:pic>
      <p:pic>
        <p:nvPicPr>
          <p:cNvPr id="18" name="图片 17">
            <a:extLst>
              <a:ext uri="{FF2B5EF4-FFF2-40B4-BE49-F238E27FC236}">
                <a16:creationId xmlns:a16="http://schemas.microsoft.com/office/drawing/2014/main" xmlns="" id="{D08A231B-EA26-4B89-ACF7-64D5B92DBDCD}"/>
              </a:ext>
            </a:extLst>
          </p:cNvPr>
          <p:cNvPicPr/>
          <p:nvPr/>
        </p:nvPicPr>
        <p:blipFill>
          <a:blip r:embed="rId9"/>
          <a:stretch>
            <a:fillRect/>
          </a:stretch>
        </p:blipFill>
        <p:spPr>
          <a:xfrm>
            <a:off x="8747589" y="3428999"/>
            <a:ext cx="2960370" cy="1564005"/>
          </a:xfrm>
          <a:prstGeom prst="rect">
            <a:avLst/>
          </a:prstGeom>
          <a:ln>
            <a:noFill/>
          </a:ln>
          <a:effectLst>
            <a:outerShdw blurRad="190500" algn="tl" rotWithShape="0">
              <a:srgbClr val="000000">
                <a:alpha val="70000"/>
              </a:srgbClr>
            </a:outerShdw>
          </a:effectLst>
        </p:spPr>
      </p:pic>
      <p:pic>
        <p:nvPicPr>
          <p:cNvPr id="19" name="图片 18">
            <a:extLst>
              <a:ext uri="{FF2B5EF4-FFF2-40B4-BE49-F238E27FC236}">
                <a16:creationId xmlns:a16="http://schemas.microsoft.com/office/drawing/2014/main" xmlns="" id="{4FEF8D34-3F2D-4BF2-BF45-C4A53A172A3D}"/>
              </a:ext>
            </a:extLst>
          </p:cNvPr>
          <p:cNvPicPr/>
          <p:nvPr/>
        </p:nvPicPr>
        <p:blipFill>
          <a:blip r:embed="rId10"/>
          <a:stretch>
            <a:fillRect/>
          </a:stretch>
        </p:blipFill>
        <p:spPr>
          <a:xfrm>
            <a:off x="8747592" y="5248205"/>
            <a:ext cx="2960367" cy="14954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2606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2"/>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25188" y="3198167"/>
            <a:ext cx="274434"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t>.</a:t>
            </a:r>
            <a:endParaRPr lang="zh-CN" altLang="en-US" dirty="0"/>
          </a:p>
        </p:txBody>
      </p:sp>
      <p:sp>
        <p:nvSpPr>
          <p:cNvPr id="4" name="文本框 3"/>
          <p:cNvSpPr txBox="1"/>
          <p:nvPr/>
        </p:nvSpPr>
        <p:spPr>
          <a:xfrm>
            <a:off x="3791860" y="3198167"/>
            <a:ext cx="274434"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t>.</a:t>
            </a:r>
            <a:endParaRPr lang="zh-CN" altLang="en-US" dirty="0"/>
          </a:p>
        </p:txBody>
      </p:sp>
      <p:sp>
        <p:nvSpPr>
          <p:cNvPr id="5" name="文本框 4"/>
          <p:cNvSpPr txBox="1"/>
          <p:nvPr/>
        </p:nvSpPr>
        <p:spPr>
          <a:xfrm>
            <a:off x="3870443" y="3198167"/>
            <a:ext cx="274434"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t>.</a:t>
            </a:r>
            <a:endParaRPr lang="zh-CN" altLang="en-US" dirty="0"/>
          </a:p>
        </p:txBody>
      </p:sp>
      <p:sp>
        <p:nvSpPr>
          <p:cNvPr id="6" name="椭圆 5"/>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txBox="1"/>
          <p:nvPr/>
        </p:nvSpPr>
        <p:spPr>
          <a:xfrm>
            <a:off x="2907466" y="2637414"/>
            <a:ext cx="6377067" cy="1569660"/>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sz="9600" dirty="0"/>
              <a:t>Thank You</a:t>
            </a:r>
            <a:endParaRPr lang="zh-CN" altLang="en-US" sz="9600" dirty="0"/>
          </a:p>
        </p:txBody>
      </p:sp>
      <p:sp>
        <p:nvSpPr>
          <p:cNvPr id="2" name="矩形 1">
            <a:extLst>
              <a:ext uri="{FF2B5EF4-FFF2-40B4-BE49-F238E27FC236}">
                <a16:creationId xmlns:a16="http://schemas.microsoft.com/office/drawing/2014/main" xmlns="" id="{4DE1A2F7-C422-4614-BEE4-71ECCD784DCA}"/>
              </a:ext>
            </a:extLst>
          </p:cNvPr>
          <p:cNvSpPr/>
          <p:nvPr/>
        </p:nvSpPr>
        <p:spPr>
          <a:xfrm>
            <a:off x="5874917" y="5839007"/>
            <a:ext cx="6096000" cy="892552"/>
          </a:xfrm>
          <a:prstGeom prst="rect">
            <a:avLst/>
          </a:prstGeom>
        </p:spPr>
        <p:txBody>
          <a:bodyPr>
            <a:spAutoFit/>
          </a:bodyPr>
          <a:lstStyle/>
          <a:p>
            <a:r>
              <a:rPr lang="en-US" altLang="zh-CN" sz="2000" b="1"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References </a:t>
            </a:r>
            <a:endParaRPr lang="zh-CN" altLang="zh-CN" sz="11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buFont typeface="Wingdings" panose="05000000000000000000" pitchFamily="2" charset="2"/>
              <a:buChar char=""/>
            </a:pPr>
            <a:r>
              <a:rPr lang="en-US" altLang="zh-CN" sz="16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Kathy, Schwalbe. Information Technology Project Management 6th.</a:t>
            </a:r>
            <a:endParaRPr lang="zh-CN" altLang="zh-CN" sz="1100" kern="100" dirty="0">
              <a:latin typeface="Calibri" panose="020F0502020204030204" pitchFamily="34" charset="0"/>
              <a:ea typeface="Wingdings" panose="05000000000000000000" pitchFamily="2" charset="2"/>
              <a:cs typeface="Times New Roman" panose="02020603050405020304" pitchFamily="18" charset="0"/>
            </a:endParaRPr>
          </a:p>
          <a:p>
            <a:pPr marL="342900" lvl="0" indent="-342900">
              <a:buFont typeface="Wingdings" panose="05000000000000000000" pitchFamily="2" charset="2"/>
              <a:buChar char=""/>
            </a:pPr>
            <a:r>
              <a:rPr lang="en-US" altLang="zh-CN" sz="1600" kern="100"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Robert Hughes et </a:t>
            </a:r>
            <a:r>
              <a:rPr lang="en-US" altLang="zh-CN" sz="1600" kern="100" dirty="0" err="1">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al.Software</a:t>
            </a:r>
            <a:r>
              <a:rPr lang="en-US" altLang="zh-CN" sz="1600" kern="100"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 Project Management.5thEdition.2009</a:t>
            </a:r>
            <a:endParaRPr lang="zh-CN" altLang="zh-CN" sz="1100" kern="100" dirty="0">
              <a:latin typeface="Calibri" panose="020F0502020204030204" pitchFamily="34" charset="0"/>
              <a:ea typeface="Wingdings" panose="05000000000000000000" pitchFamily="2" charset="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
                                        <p:tgtEl>
                                          <p:spTgt spid="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
                                        <p:tgtEl>
                                          <p:spTgt spid="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
                                        <p:tgtEl>
                                          <p:spTgt spid="5"/>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0" presetClass="path" presetSubtype="0" accel="50000" fill="hold" grpId="1" nodeType="withEffect">
                                  <p:stCondLst>
                                    <p:cond delay="2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8" dur="2000" fill="hold"/>
                                        <p:tgtEl>
                                          <p:spTgt spid="5"/>
                                        </p:tgtEl>
                                        <p:attrNameLst>
                                          <p:attrName>ppt_x</p:attrName>
                                          <p:attrName>ppt_y</p:attrName>
                                        </p:attrNameLst>
                                      </p:cBhvr>
                                      <p:rCtr x="37109" y="-8426"/>
                                    </p:animMotion>
                                  </p:childTnLst>
                                </p:cTn>
                              </p:par>
                              <p:par>
                                <p:cTn id="19" presetID="0" presetClass="path" presetSubtype="0" accel="50000" fill="hold" grpId="0" nodeType="withEffect">
                                  <p:stCondLst>
                                    <p:cond delay="1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20" dur="2000" fill="hold"/>
                                        <p:tgtEl>
                                          <p:spTgt spid="6"/>
                                        </p:tgtEl>
                                        <p:attrNameLst>
                                          <p:attrName>ppt_x</p:attrName>
                                          <p:attrName>ppt_y</p:attrName>
                                        </p:attrNameLst>
                                      </p:cBhvr>
                                      <p:rCtr x="53984" y="14537"/>
                                    </p:animMotion>
                                  </p:childTnLst>
                                </p:cTn>
                              </p:par>
                              <p:par>
                                <p:cTn id="21" presetID="0" presetClass="path" presetSubtype="0" accel="50000" fill="hold" grpId="0" nodeType="withEffect">
                                  <p:stCondLst>
                                    <p:cond delay="10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22" dur="1850" fill="hold"/>
                                        <p:tgtEl>
                                          <p:spTgt spid="7"/>
                                        </p:tgtEl>
                                        <p:attrNameLst>
                                          <p:attrName>ppt_x</p:attrName>
                                          <p:attrName>ppt_y</p:attrName>
                                        </p:attrNameLst>
                                      </p:cBhvr>
                                      <p:rCtr x="54023" y="3912"/>
                                    </p:animMotion>
                                  </p:childTnLst>
                                </p:cTn>
                              </p:par>
                              <p:par>
                                <p:cTn id="23" presetID="0" presetClass="path" presetSubtype="0" accel="50000" fill="hold" grpId="0" nodeType="withEffect">
                                  <p:stCondLst>
                                    <p:cond delay="10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4" dur="2200" fill="hold"/>
                                        <p:tgtEl>
                                          <p:spTgt spid="8"/>
                                        </p:tgtEl>
                                        <p:attrNameLst>
                                          <p:attrName>ppt_x</p:attrName>
                                          <p:attrName>ppt_y</p:attrName>
                                        </p:attrNameLst>
                                      </p:cBhvr>
                                      <p:rCtr x="53945" y="-4329"/>
                                    </p:animMotion>
                                  </p:childTnLst>
                                </p:cTn>
                              </p:par>
                              <p:par>
                                <p:cTn id="25" presetID="0" presetClass="path" presetSubtype="0" accel="50000" fill="hold" grpId="0" nodeType="withEffect">
                                  <p:stCondLst>
                                    <p:cond delay="1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6" dur="2100" fill="hold"/>
                                        <p:tgtEl>
                                          <p:spTgt spid="9"/>
                                        </p:tgtEl>
                                        <p:attrNameLst>
                                          <p:attrName>ppt_x</p:attrName>
                                          <p:attrName>ppt_y</p:attrName>
                                        </p:attrNameLst>
                                      </p:cBhvr>
                                      <p:rCtr x="55430" y="8310"/>
                                    </p:animMotion>
                                  </p:childTnLst>
                                </p:cTn>
                              </p:par>
                              <p:par>
                                <p:cTn id="27" presetID="0" presetClass="path" presetSubtype="0" accel="50000" fill="hold" grpId="0" nodeType="withEffect">
                                  <p:stCondLst>
                                    <p:cond delay="1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8" dur="1900" fill="hold"/>
                                        <p:tgtEl>
                                          <p:spTgt spid="10"/>
                                        </p:tgtEl>
                                        <p:attrNameLst>
                                          <p:attrName>ppt_x</p:attrName>
                                          <p:attrName>ppt_y</p:attrName>
                                        </p:attrNameLst>
                                      </p:cBhvr>
                                      <p:rCtr x="55430" y="14144"/>
                                    </p:animMotion>
                                  </p:childTnLst>
                                </p:cTn>
                              </p:par>
                              <p:par>
                                <p:cTn id="29" presetID="0" presetClass="path" presetSubtype="0" accel="50000" fill="hold" grpId="0" nodeType="withEffect">
                                  <p:stCondLst>
                                    <p:cond delay="10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30" dur="2000" fill="hold"/>
                                        <p:tgtEl>
                                          <p:spTgt spid="11"/>
                                        </p:tgtEl>
                                        <p:attrNameLst>
                                          <p:attrName>ppt_x</p:attrName>
                                          <p:attrName>ppt_y</p:attrName>
                                        </p:attrNameLst>
                                      </p:cBhvr>
                                      <p:rCtr x="54297" y="370"/>
                                    </p:animMotion>
                                  </p:childTnLst>
                                </p:cTn>
                              </p:par>
                              <p:par>
                                <p:cTn id="31" presetID="0" presetClass="path" presetSubtype="0" accel="50000" fill="hold" grpId="0" nodeType="withEffect">
                                  <p:stCondLst>
                                    <p:cond delay="10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32" dur="1800" fill="hold"/>
                                        <p:tgtEl>
                                          <p:spTgt spid="12"/>
                                        </p:tgtEl>
                                        <p:attrNameLst>
                                          <p:attrName>ppt_x</p:attrName>
                                          <p:attrName>ppt_y</p:attrName>
                                        </p:attrNameLst>
                                      </p:cBhvr>
                                      <p:rCtr x="54023" y="13426"/>
                                    </p:animMotion>
                                  </p:childTnLst>
                                </p:cTn>
                              </p:par>
                              <p:par>
                                <p:cTn id="33" presetID="0" presetClass="path" presetSubtype="0" accel="50000" fill="hold" grpId="0" nodeType="withEffect">
                                  <p:stCondLst>
                                    <p:cond delay="10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4" dur="2000" fill="hold"/>
                                        <p:tgtEl>
                                          <p:spTgt spid="13"/>
                                        </p:tgtEl>
                                        <p:attrNameLst>
                                          <p:attrName>ppt_x</p:attrName>
                                          <p:attrName>ppt_y</p:attrName>
                                        </p:attrNameLst>
                                      </p:cBhvr>
                                      <p:rCtr x="53945" y="1667"/>
                                    </p:animMotion>
                                  </p:childTnLst>
                                </p:cTn>
                              </p:par>
                              <p:par>
                                <p:cTn id="35" presetID="35" presetClass="path" presetSubtype="0" accel="50000" fill="hold" grpId="1" nodeType="withEffect">
                                  <p:stCondLst>
                                    <p:cond delay="450"/>
                                  </p:stCondLst>
                                  <p:childTnLst>
                                    <p:animMotion origin="layout" path="M 3.125E-6 0 L -0.33399 0 " pathEditMode="relative" rAng="0" ptsTypes="AA">
                                      <p:cBhvr>
                                        <p:cTn id="36" dur="1250" fill="hold"/>
                                        <p:tgtEl>
                                          <p:spTgt spid="3"/>
                                        </p:tgtEl>
                                        <p:attrNameLst>
                                          <p:attrName>ppt_x</p:attrName>
                                          <p:attrName>ppt_y</p:attrName>
                                        </p:attrNameLst>
                                      </p:cBhvr>
                                      <p:rCtr x="-16706" y="0"/>
                                    </p:animMotion>
                                  </p:childTnLst>
                                </p:cTn>
                              </p:par>
                              <p:par>
                                <p:cTn id="37" presetID="35" presetClass="path" presetSubtype="0" accel="50000" fill="hold" grpId="1" nodeType="withEffect">
                                  <p:stCondLst>
                                    <p:cond delay="450"/>
                                  </p:stCondLst>
                                  <p:childTnLst>
                                    <p:animMotion origin="layout" path="M 4.375E-6 0 L -0.3306 0 " pathEditMode="relative" rAng="0" ptsTypes="AA">
                                      <p:cBhvr>
                                        <p:cTn id="38" dur="1500" fill="hold"/>
                                        <p:tgtEl>
                                          <p:spTgt spid="4"/>
                                        </p:tgtEl>
                                        <p:attrNameLst>
                                          <p:attrName>ppt_x</p:attrName>
                                          <p:attrName>ppt_y</p:attrName>
                                        </p:attrNameLst>
                                      </p:cBhvr>
                                      <p:rCtr x="-16536" y="0"/>
                                    </p:animMotion>
                                  </p:childTnLst>
                                </p:cTn>
                              </p:par>
                              <p:par>
                                <p:cTn id="39" presetID="0" presetClass="path" presetSubtype="0" fill="hold" grpId="0" nodeType="withEffect">
                                  <p:stCondLst>
                                    <p:cond delay="7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40" dur="1449" fill="hold"/>
                                        <p:tgtEl>
                                          <p:spTgt spid="14"/>
                                        </p:tgtEl>
                                        <p:attrNameLst>
                                          <p:attrName>ppt_x</p:attrName>
                                          <p:attrName>ppt_y</p:attrName>
                                        </p:attrNameLst>
                                      </p:cBhvr>
                                      <p:rCtr x="61927" y="20370"/>
                                    </p:animMotion>
                                  </p:childTnLst>
                                </p:cTn>
                              </p:par>
                              <p:par>
                                <p:cTn id="41" presetID="0" presetClass="path" presetSubtype="0" fill="hold" grpId="0" nodeType="withEffect">
                                  <p:stCondLst>
                                    <p:cond delay="9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42" dur="1122" fill="hold"/>
                                        <p:tgtEl>
                                          <p:spTgt spid="15"/>
                                        </p:tgtEl>
                                        <p:attrNameLst>
                                          <p:attrName>ppt_x</p:attrName>
                                          <p:attrName>ppt_y</p:attrName>
                                        </p:attrNameLst>
                                      </p:cBhvr>
                                      <p:rCtr x="59492" y="7106"/>
                                    </p:animMotion>
                                  </p:childTnLst>
                                </p:cTn>
                              </p:par>
                              <p:par>
                                <p:cTn id="43" presetID="0" presetClass="path" presetSubtype="0" fill="hold" grpId="0" nodeType="withEffect">
                                  <p:stCondLst>
                                    <p:cond delay="8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4" dur="1480" fill="hold"/>
                                        <p:tgtEl>
                                          <p:spTgt spid="16"/>
                                        </p:tgtEl>
                                        <p:attrNameLst>
                                          <p:attrName>ppt_x</p:attrName>
                                          <p:attrName>ppt_y</p:attrName>
                                        </p:attrNameLst>
                                      </p:cBhvr>
                                      <p:rCtr x="53945" y="-2060"/>
                                    </p:animMotion>
                                  </p:childTnLst>
                                </p:cTn>
                              </p:par>
                              <p:par>
                                <p:cTn id="45" presetID="0" presetClass="path" presetSubtype="0" fill="hold" grpId="0" nodeType="withEffect">
                                  <p:stCondLst>
                                    <p:cond delay="11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6" dur="1246" fill="hold"/>
                                        <p:tgtEl>
                                          <p:spTgt spid="17"/>
                                        </p:tgtEl>
                                        <p:attrNameLst>
                                          <p:attrName>ppt_x</p:attrName>
                                          <p:attrName>ppt_y</p:attrName>
                                        </p:attrNameLst>
                                      </p:cBhvr>
                                      <p:rCtr x="65755" y="17963"/>
                                    </p:animMotion>
                                  </p:childTnLst>
                                </p:cTn>
                              </p:par>
                              <p:par>
                                <p:cTn id="47" presetID="0" presetClass="path" presetSubtype="0" fill="hold" grpId="0" nodeType="withEffect">
                                  <p:stCondLst>
                                    <p:cond delay="9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8" dur="1310" fill="hold"/>
                                        <p:tgtEl>
                                          <p:spTgt spid="18"/>
                                        </p:tgtEl>
                                        <p:attrNameLst>
                                          <p:attrName>ppt_x</p:attrName>
                                          <p:attrName>ppt_y</p:attrName>
                                        </p:attrNameLst>
                                      </p:cBhvr>
                                      <p:rCtr x="61185" y="19630"/>
                                    </p:animMotion>
                                  </p:childTnLst>
                                </p:cTn>
                              </p:par>
                              <p:par>
                                <p:cTn id="49" presetID="0" presetClass="path" presetSubtype="0" fill="hold" grpId="0" nodeType="withEffect">
                                  <p:stCondLst>
                                    <p:cond delay="10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50" dur="1407" fill="hold"/>
                                        <p:tgtEl>
                                          <p:spTgt spid="19"/>
                                        </p:tgtEl>
                                        <p:attrNameLst>
                                          <p:attrName>ppt_x</p:attrName>
                                          <p:attrName>ppt_y</p:attrName>
                                        </p:attrNameLst>
                                      </p:cBhvr>
                                      <p:rCtr x="59818" y="625"/>
                                    </p:animMotion>
                                  </p:childTnLst>
                                </p:cTn>
                              </p:par>
                              <p:par>
                                <p:cTn id="51" presetID="0" presetClass="path" presetSubtype="0" fill="hold" grpId="0" nodeType="withEffect">
                                  <p:stCondLst>
                                    <p:cond delay="9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52" dur="1121" fill="hold"/>
                                        <p:tgtEl>
                                          <p:spTgt spid="20"/>
                                        </p:tgtEl>
                                        <p:attrNameLst>
                                          <p:attrName>ppt_x</p:attrName>
                                          <p:attrName>ppt_y</p:attrName>
                                        </p:attrNameLst>
                                      </p:cBhvr>
                                      <p:rCtr x="54023" y="13426"/>
                                    </p:animMotion>
                                  </p:childTnLst>
                                </p:cTn>
                              </p:par>
                              <p:par>
                                <p:cTn id="53" presetID="0" presetClass="path" presetSubtype="0" fill="hold" grpId="0" nodeType="withEffect">
                                  <p:stCondLst>
                                    <p:cond delay="7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4" dur="1337" fill="hold"/>
                                        <p:tgtEl>
                                          <p:spTgt spid="21"/>
                                        </p:tgtEl>
                                        <p:attrNameLst>
                                          <p:attrName>ppt_x</p:attrName>
                                          <p:attrName>ppt_y</p:attrName>
                                        </p:attrNameLst>
                                      </p:cBhvr>
                                      <p:rCtr x="58841" y="6157"/>
                                    </p:animMotion>
                                  </p:childTnLst>
                                </p:cTn>
                              </p:par>
                              <p:par>
                                <p:cTn id="55" presetID="10" presetClass="entr" presetSubtype="0" fill="hold" grpId="0" nodeType="withEffect">
                                  <p:stCondLst>
                                    <p:cond delay="95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375"/>
                                        <p:tgtEl>
                                          <p:spTgt spid="31"/>
                                        </p:tgtEl>
                                      </p:cBhvr>
                                    </p:animEffect>
                                  </p:childTnLst>
                                </p:cTn>
                              </p:par>
                              <p:par>
                                <p:cTn id="58" presetID="0" presetClass="path" presetSubtype="0" decel="46000" fill="hold" grpId="1" nodeType="withEffect">
                                  <p:stCondLst>
                                    <p:cond delay="950"/>
                                  </p:stCondLst>
                                  <p:childTnLst>
                                    <p:animMotion origin="layout" path="M -0.00026 -0.0007 C -0.10885 -0.00232 -0.16679 -0.00278 -0.23528 -0.00324 C -0.30364 -0.00417 -0.42695 -0.00533 -0.6207 -0.00741 " pathEditMode="relative" rAng="0" ptsTypes="AAA">
                                      <p:cBhvr>
                                        <p:cTn id="59" dur="1125" spd="-100000" fill="hold"/>
                                        <p:tgtEl>
                                          <p:spTgt spid="31"/>
                                        </p:tgtEl>
                                        <p:attrNameLst>
                                          <p:attrName>ppt_x</p:attrName>
                                          <p:attrName>ppt_y</p:attrName>
                                        </p:attrNameLst>
                                      </p:cBhvr>
                                      <p:rCtr x="-31029" y="-347"/>
                                    </p:animMotion>
                                  </p:childTnLst>
                                </p:cTn>
                              </p:par>
                              <p:par>
                                <p:cTn id="60" presetID="10" presetClass="entr" presetSubtype="0" fill="hold" grpId="0" nodeType="withEffect">
                                  <p:stCondLst>
                                    <p:cond delay="9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375"/>
                                        <p:tgtEl>
                                          <p:spTgt spid="38"/>
                                        </p:tgtEl>
                                      </p:cBhvr>
                                    </p:animEffect>
                                  </p:childTnLst>
                                </p:cTn>
                              </p:par>
                              <p:par>
                                <p:cTn id="63" presetID="0" presetClass="path" presetSubtype="0" decel="46000" fill="hold" grpId="1" nodeType="withEffect">
                                  <p:stCondLst>
                                    <p:cond delay="950"/>
                                  </p:stCondLst>
                                  <p:childTnLst>
                                    <p:animMotion origin="layout" path="M -0.00026 -0.00208 C -0.01758 -0.00046 -0.02682 7.40741E-7 -0.03737 0.00093 C -0.04844 0.00162 -0.06771 0.00301 -0.09831 0.00602 " pathEditMode="relative" rAng="0" ptsTypes="AAA">
                                      <p:cBhvr>
                                        <p:cTn id="64" dur="1125" spd="-100000" fill="hold"/>
                                        <p:tgtEl>
                                          <p:spTgt spid="38"/>
                                        </p:tgtEl>
                                        <p:attrNameLst>
                                          <p:attrName>ppt_x</p:attrName>
                                          <p:attrName>ppt_y</p:attrName>
                                        </p:attrNameLst>
                                      </p:cBhvr>
                                      <p:rCtr x="-4909" y="394"/>
                                    </p:animMotion>
                                  </p:childTnLst>
                                </p:cTn>
                              </p:par>
                              <p:par>
                                <p:cTn id="65" presetID="10" presetClass="entr" presetSubtype="0" fill="hold" grpId="0" nodeType="withEffect">
                                  <p:stCondLst>
                                    <p:cond delay="1278"/>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375"/>
                                        <p:tgtEl>
                                          <p:spTgt spid="32"/>
                                        </p:tgtEl>
                                      </p:cBhvr>
                                    </p:animEffect>
                                  </p:childTnLst>
                                </p:cTn>
                              </p:par>
                              <p:par>
                                <p:cTn id="68" presetID="0" presetClass="path" presetSubtype="0" decel="46000" fill="hold" grpId="1" nodeType="withEffect">
                                  <p:stCondLst>
                                    <p:cond delay="1278"/>
                                  </p:stCondLst>
                                  <p:childTnLst>
                                    <p:animMotion origin="layout" path="M -0.00026 -0.0007 C -0.00755 -0.0007 -0.02461 0.00116 -0.04375 0.00324 C -0.06341 0.00463 0.01016 0.00069 -0.11667 0.00926 C -0.14362 0.0118 -0.67292 0.04375 -0.8069 0.05347 " pathEditMode="relative" rAng="0" ptsTypes="AAAA">
                                      <p:cBhvr>
                                        <p:cTn id="69" dur="1125" spd="-100000" fill="hold"/>
                                        <p:tgtEl>
                                          <p:spTgt spid="32"/>
                                        </p:tgtEl>
                                        <p:attrNameLst>
                                          <p:attrName>ppt_x</p:attrName>
                                          <p:attrName>ppt_y</p:attrName>
                                        </p:attrNameLst>
                                      </p:cBhvr>
                                      <p:rCtr x="-40339" y="2708"/>
                                    </p:animMotion>
                                  </p:childTnLst>
                                </p:cTn>
                              </p:par>
                              <p:par>
                                <p:cTn id="70" presetID="6" presetClass="emph" presetSubtype="0" fill="hold" grpId="2" nodeType="withEffect">
                                  <p:stCondLst>
                                    <p:cond delay="1278"/>
                                  </p:stCondLst>
                                  <p:childTnLst>
                                    <p:animScale>
                                      <p:cBhvr>
                                        <p:cTn id="71" dur="7" fill="hold"/>
                                        <p:tgtEl>
                                          <p:spTgt spid="32"/>
                                        </p:tgtEl>
                                      </p:cBhvr>
                                      <p:by x="300000" y="300000"/>
                                    </p:animScale>
                                  </p:childTnLst>
                                </p:cTn>
                              </p:par>
                              <p:par>
                                <p:cTn id="72" presetID="6" presetClass="emph" presetSubtype="0" decel="100000" fill="hold" grpId="3" nodeType="withEffect">
                                  <p:stCondLst>
                                    <p:cond delay="1278"/>
                                  </p:stCondLst>
                                  <p:childTnLst>
                                    <p:animScale>
                                      <p:cBhvr>
                                        <p:cTn id="73" dur="1125" fill="hold"/>
                                        <p:tgtEl>
                                          <p:spTgt spid="32"/>
                                        </p:tgtEl>
                                      </p:cBhvr>
                                      <p:by x="33000" y="33000"/>
                                    </p:animScale>
                                  </p:childTnLst>
                                </p:cTn>
                              </p:par>
                              <p:par>
                                <p:cTn id="74" presetID="10" presetClass="entr" presetSubtype="0" fill="hold" grpId="0" nodeType="withEffect">
                                  <p:stCondLst>
                                    <p:cond delay="1278"/>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375"/>
                                        <p:tgtEl>
                                          <p:spTgt spid="25"/>
                                        </p:tgtEl>
                                      </p:cBhvr>
                                    </p:animEffect>
                                  </p:childTnLst>
                                </p:cTn>
                              </p:par>
                              <p:par>
                                <p:cTn id="77" presetID="0" presetClass="path" presetSubtype="0" decel="46000" fill="hold" grpId="1" nodeType="withEffect">
                                  <p:stCondLst>
                                    <p:cond delay="1278"/>
                                  </p:stCondLst>
                                  <p:childTnLst>
                                    <p:animMotion origin="layout" path="M -0.00026 -0.00069 C -0.12344 0.02176 -0.18959 0.03079 -0.26654 0.03958 C -0.34492 0.05093 -0.48477 0.07037 -0.70521 0.1037 " pathEditMode="relative" rAng="0" ptsTypes="AAA">
                                      <p:cBhvr>
                                        <p:cTn id="78" dur="1125" spd="-100000" fill="hold"/>
                                        <p:tgtEl>
                                          <p:spTgt spid="25"/>
                                        </p:tgtEl>
                                        <p:attrNameLst>
                                          <p:attrName>ppt_x</p:attrName>
                                          <p:attrName>ppt_y</p:attrName>
                                        </p:attrNameLst>
                                      </p:cBhvr>
                                      <p:rCtr x="-35247" y="5208"/>
                                    </p:animMotion>
                                  </p:childTnLst>
                                </p:cTn>
                              </p:par>
                              <p:par>
                                <p:cTn id="79" presetID="10" presetClass="entr" presetSubtype="0" fill="hold" grpId="0" nodeType="withEffect">
                                  <p:stCondLst>
                                    <p:cond delay="1278"/>
                                  </p:stCondLst>
                                  <p:childTnLst>
                                    <p:set>
                                      <p:cBhvr>
                                        <p:cTn id="80" dur="1" fill="hold">
                                          <p:stCondLst>
                                            <p:cond delay="0"/>
                                          </p:stCondLst>
                                        </p:cTn>
                                        <p:tgtEl>
                                          <p:spTgt spid="99"/>
                                        </p:tgtEl>
                                        <p:attrNameLst>
                                          <p:attrName>style.visibility</p:attrName>
                                        </p:attrNameLst>
                                      </p:cBhvr>
                                      <p:to>
                                        <p:strVal val="visible"/>
                                      </p:to>
                                    </p:set>
                                    <p:animEffect transition="in" filter="fade">
                                      <p:cBhvr>
                                        <p:cTn id="81" dur="375"/>
                                        <p:tgtEl>
                                          <p:spTgt spid="99"/>
                                        </p:tgtEl>
                                      </p:cBhvr>
                                    </p:animEffect>
                                  </p:childTnLst>
                                </p:cTn>
                              </p:par>
                              <p:par>
                                <p:cTn id="82" presetID="0" presetClass="path" presetSubtype="0" decel="46000" fill="hold" grpId="1" nodeType="withEffect">
                                  <p:stCondLst>
                                    <p:cond delay="1278"/>
                                  </p:stCondLst>
                                  <p:childTnLst>
                                    <p:animMotion origin="layout" path="M -0.00027 -0.0007 C -0.02605 0.00393 -0.03985 0.00555 -0.05599 0.0074 C -0.0724 0.00972 -0.1017 0.01365 -0.14792 0.0206 " pathEditMode="relative" rAng="0" ptsTypes="AAA">
                                      <p:cBhvr>
                                        <p:cTn id="83" dur="1125" spd="-100000" fill="hold"/>
                                        <p:tgtEl>
                                          <p:spTgt spid="99"/>
                                        </p:tgtEl>
                                        <p:attrNameLst>
                                          <p:attrName>ppt_x</p:attrName>
                                          <p:attrName>ppt_y</p:attrName>
                                        </p:attrNameLst>
                                      </p:cBhvr>
                                      <p:rCtr x="-7383" y="1065"/>
                                    </p:animMotion>
                                  </p:childTnLst>
                                </p:cTn>
                              </p:par>
                              <p:par>
                                <p:cTn id="84" presetID="6" presetClass="emph" presetSubtype="0" fill="hold" grpId="2" nodeType="withEffect">
                                  <p:stCondLst>
                                    <p:cond delay="1278"/>
                                  </p:stCondLst>
                                  <p:childTnLst>
                                    <p:animScale>
                                      <p:cBhvr>
                                        <p:cTn id="85" dur="7" fill="hold"/>
                                        <p:tgtEl>
                                          <p:spTgt spid="99"/>
                                        </p:tgtEl>
                                      </p:cBhvr>
                                      <p:by x="300000" y="300000"/>
                                    </p:animScale>
                                  </p:childTnLst>
                                </p:cTn>
                              </p:par>
                              <p:par>
                                <p:cTn id="86" presetID="6" presetClass="emph" presetSubtype="0" decel="100000" fill="hold" grpId="3" nodeType="withEffect">
                                  <p:stCondLst>
                                    <p:cond delay="1278"/>
                                  </p:stCondLst>
                                  <p:childTnLst>
                                    <p:animScale>
                                      <p:cBhvr>
                                        <p:cTn id="87" dur="1125" fill="hold"/>
                                        <p:tgtEl>
                                          <p:spTgt spid="99"/>
                                        </p:tgtEl>
                                      </p:cBhvr>
                                      <p:by x="33000" y="33000"/>
                                    </p:animScale>
                                  </p:childTnLst>
                                </p:cTn>
                              </p:par>
                              <p:par>
                                <p:cTn id="88" presetID="10" presetClass="entr" presetSubtype="0" fill="hold" grpId="0" nodeType="withEffect">
                                  <p:stCondLst>
                                    <p:cond delay="1465"/>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375"/>
                                        <p:tgtEl>
                                          <p:spTgt spid="55"/>
                                        </p:tgtEl>
                                      </p:cBhvr>
                                    </p:animEffect>
                                  </p:childTnLst>
                                </p:cTn>
                              </p:par>
                              <p:par>
                                <p:cTn id="91" presetID="0" presetClass="path" presetSubtype="0" decel="100000" fill="hold" grpId="1" nodeType="withEffect">
                                  <p:stCondLst>
                                    <p:cond delay="1465"/>
                                  </p:stCondLst>
                                  <p:childTnLst>
                                    <p:animMotion origin="layout" path="M 1.11022E-16 2.59259E-6 C -0.01706 -0.00486 -0.0362 -0.0088 -0.0668 -0.01204 C -0.0974 -0.01528 -0.19023 -0.02014 -0.30469 -0.0206 " pathEditMode="relative" rAng="0" ptsTypes="AAA">
                                      <p:cBhvr>
                                        <p:cTn id="92" dur="1313" spd="-100000" fill="hold"/>
                                        <p:tgtEl>
                                          <p:spTgt spid="55"/>
                                        </p:tgtEl>
                                        <p:attrNameLst>
                                          <p:attrName>ppt_x</p:attrName>
                                          <p:attrName>ppt_y</p:attrName>
                                        </p:attrNameLst>
                                      </p:cBhvr>
                                      <p:rCtr x="-15234" y="-1042"/>
                                    </p:animMotion>
                                  </p:childTnLst>
                                </p:cTn>
                              </p:par>
                              <p:par>
                                <p:cTn id="93" presetID="6" presetClass="emph" presetSubtype="0" fill="hold" grpId="2" nodeType="withEffect">
                                  <p:stCondLst>
                                    <p:cond delay="1465"/>
                                  </p:stCondLst>
                                  <p:childTnLst>
                                    <p:animScale>
                                      <p:cBhvr>
                                        <p:cTn id="94" dur="7" fill="hold"/>
                                        <p:tgtEl>
                                          <p:spTgt spid="55"/>
                                        </p:tgtEl>
                                      </p:cBhvr>
                                      <p:by x="300000" y="300000"/>
                                    </p:animScale>
                                  </p:childTnLst>
                                </p:cTn>
                              </p:par>
                              <p:par>
                                <p:cTn id="95" presetID="6" presetClass="emph" presetSubtype="0" fill="hold" grpId="3" nodeType="withEffect">
                                  <p:stCondLst>
                                    <p:cond delay="1465"/>
                                  </p:stCondLst>
                                  <p:childTnLst>
                                    <p:animScale>
                                      <p:cBhvr>
                                        <p:cTn id="96" dur="1313" fill="hold"/>
                                        <p:tgtEl>
                                          <p:spTgt spid="55"/>
                                        </p:tgtEl>
                                      </p:cBhvr>
                                      <p:by x="33000" y="33000"/>
                                    </p:animScale>
                                  </p:childTnLst>
                                </p:cTn>
                              </p:par>
                              <p:par>
                                <p:cTn id="97" presetID="10" presetClass="entr" presetSubtype="0" fill="hold" grpId="0" nodeType="withEffect">
                                  <p:stCondLst>
                                    <p:cond delay="1465"/>
                                  </p:stCondLst>
                                  <p:childTnLst>
                                    <p:set>
                                      <p:cBhvr>
                                        <p:cTn id="98" dur="1" fill="hold">
                                          <p:stCondLst>
                                            <p:cond delay="0"/>
                                          </p:stCondLst>
                                        </p:cTn>
                                        <p:tgtEl>
                                          <p:spTgt spid="126"/>
                                        </p:tgtEl>
                                        <p:attrNameLst>
                                          <p:attrName>style.visibility</p:attrName>
                                        </p:attrNameLst>
                                      </p:cBhvr>
                                      <p:to>
                                        <p:strVal val="visible"/>
                                      </p:to>
                                    </p:set>
                                    <p:animEffect transition="in" filter="fade">
                                      <p:cBhvr>
                                        <p:cTn id="99" dur="375"/>
                                        <p:tgtEl>
                                          <p:spTgt spid="126"/>
                                        </p:tgtEl>
                                      </p:cBhvr>
                                    </p:animEffect>
                                  </p:childTnLst>
                                </p:cTn>
                              </p:par>
                              <p:par>
                                <p:cTn id="100" presetID="0" presetClass="path" presetSubtype="0" decel="46000" fill="hold" grpId="1" nodeType="withEffect">
                                  <p:stCondLst>
                                    <p:cond delay="1465"/>
                                  </p:stCondLst>
                                  <p:childTnLst>
                                    <p:animMotion origin="layout" path="M -3.33333E-6 3.7037E-6 C -0.05286 0.00185 -0.08424 0.00509 -0.11224 0.00694 C -0.13958 0.00879 -0.20156 0.01481 -0.29882 0.02754 " pathEditMode="relative" rAng="0" ptsTypes="AAA">
                                      <p:cBhvr>
                                        <p:cTn id="101" dur="1500" spd="-100000" fill="hold"/>
                                        <p:tgtEl>
                                          <p:spTgt spid="126"/>
                                        </p:tgtEl>
                                        <p:attrNameLst>
                                          <p:attrName>ppt_x</p:attrName>
                                          <p:attrName>ppt_y</p:attrName>
                                        </p:attrNameLst>
                                      </p:cBhvr>
                                      <p:rCtr x="-14948" y="1366"/>
                                    </p:animMotion>
                                  </p:childTnLst>
                                </p:cTn>
                              </p:par>
                              <p:par>
                                <p:cTn id="102" presetID="10" presetClass="entr" presetSubtype="0" fill="hold" grpId="0" nodeType="withEffect">
                                  <p:stCondLst>
                                    <p:cond delay="840"/>
                                  </p:stCondLst>
                                  <p:childTnLst>
                                    <p:set>
                                      <p:cBhvr>
                                        <p:cTn id="103" dur="1" fill="hold">
                                          <p:stCondLst>
                                            <p:cond delay="0"/>
                                          </p:stCondLst>
                                        </p:cTn>
                                        <p:tgtEl>
                                          <p:spTgt spid="117"/>
                                        </p:tgtEl>
                                        <p:attrNameLst>
                                          <p:attrName>style.visibility</p:attrName>
                                        </p:attrNameLst>
                                      </p:cBhvr>
                                      <p:to>
                                        <p:strVal val="visible"/>
                                      </p:to>
                                    </p:set>
                                    <p:animEffect transition="in" filter="fade">
                                      <p:cBhvr>
                                        <p:cTn id="104" dur="375"/>
                                        <p:tgtEl>
                                          <p:spTgt spid="117"/>
                                        </p:tgtEl>
                                      </p:cBhvr>
                                    </p:animEffect>
                                  </p:childTnLst>
                                </p:cTn>
                              </p:par>
                              <p:par>
                                <p:cTn id="105" presetID="0" presetClass="path" presetSubtype="0" decel="46000" fill="hold" grpId="1" nodeType="withEffect">
                                  <p:stCondLst>
                                    <p:cond delay="840"/>
                                  </p:stCondLst>
                                  <p:childTnLst>
                                    <p:animMotion origin="layout" path="M 2.5E-6 3.46945E-18 C -0.0444 0.00532 -0.06862 0.00718 -0.09662 0.01019 C -0.125 0.01273 -0.17591 0.01713 -0.25612 0.02708 " pathEditMode="relative" rAng="0" ptsTypes="AAA">
                                      <p:cBhvr>
                                        <p:cTn id="106" dur="1313" spd="-100000" fill="hold"/>
                                        <p:tgtEl>
                                          <p:spTgt spid="117"/>
                                        </p:tgtEl>
                                        <p:attrNameLst>
                                          <p:attrName>ppt_x</p:attrName>
                                          <p:attrName>ppt_y</p:attrName>
                                        </p:attrNameLst>
                                      </p:cBhvr>
                                      <p:rCtr x="-12812" y="1343"/>
                                    </p:animMotion>
                                  </p:childTnLst>
                                </p:cTn>
                              </p:par>
                              <p:par>
                                <p:cTn id="107" presetID="10" presetClass="entr" presetSubtype="0" fill="hold" grpId="0" nodeType="withEffect">
                                  <p:stCondLst>
                                    <p:cond delay="1278"/>
                                  </p:stCondLst>
                                  <p:childTnLst>
                                    <p:set>
                                      <p:cBhvr>
                                        <p:cTn id="108" dur="1" fill="hold">
                                          <p:stCondLst>
                                            <p:cond delay="0"/>
                                          </p:stCondLst>
                                        </p:cTn>
                                        <p:tgtEl>
                                          <p:spTgt spid="123"/>
                                        </p:tgtEl>
                                        <p:attrNameLst>
                                          <p:attrName>style.visibility</p:attrName>
                                        </p:attrNameLst>
                                      </p:cBhvr>
                                      <p:to>
                                        <p:strVal val="visible"/>
                                      </p:to>
                                    </p:set>
                                    <p:animEffect transition="in" filter="fade">
                                      <p:cBhvr>
                                        <p:cTn id="109" dur="375"/>
                                        <p:tgtEl>
                                          <p:spTgt spid="123"/>
                                        </p:tgtEl>
                                      </p:cBhvr>
                                    </p:animEffect>
                                  </p:childTnLst>
                                </p:cTn>
                              </p:par>
                              <p:par>
                                <p:cTn id="110" presetID="0" presetClass="path" presetSubtype="0" decel="46000" fill="hold" grpId="1" nodeType="withEffect">
                                  <p:stCondLst>
                                    <p:cond delay="1278"/>
                                  </p:stCondLst>
                                  <p:childTnLst>
                                    <p:animMotion origin="layout" path="M -0.00013 -0.00023 C -0.06028 0.00416 -0.33086 0.03009 -0.3733 0.03333 C -0.41601 0.03657 -0.50117 0.03796 -0.74817 0.03773 " pathEditMode="relative" rAng="0" ptsTypes="AAA">
                                      <p:cBhvr>
                                        <p:cTn id="111" dur="1688" spd="-100000" fill="hold"/>
                                        <p:tgtEl>
                                          <p:spTgt spid="123"/>
                                        </p:tgtEl>
                                        <p:attrNameLst>
                                          <p:attrName>ppt_x</p:attrName>
                                          <p:attrName>ppt_y</p:attrName>
                                        </p:attrNameLst>
                                      </p:cBhvr>
                                      <p:rCtr x="-37409" y="1898"/>
                                    </p:animMotion>
                                  </p:childTnLst>
                                </p:cTn>
                              </p:par>
                              <p:par>
                                <p:cTn id="112" presetID="6" presetClass="emph" presetSubtype="0" fill="hold" grpId="2" nodeType="withEffect">
                                  <p:stCondLst>
                                    <p:cond delay="1278"/>
                                  </p:stCondLst>
                                  <p:childTnLst>
                                    <p:animScale>
                                      <p:cBhvr>
                                        <p:cTn id="113" dur="7" fill="hold"/>
                                        <p:tgtEl>
                                          <p:spTgt spid="123"/>
                                        </p:tgtEl>
                                      </p:cBhvr>
                                      <p:by x="500000" y="500000"/>
                                    </p:animScale>
                                  </p:childTnLst>
                                </p:cTn>
                              </p:par>
                              <p:par>
                                <p:cTn id="114" presetID="6" presetClass="emph" presetSubtype="0" decel="100000" fill="hold" grpId="3" nodeType="withEffect">
                                  <p:stCondLst>
                                    <p:cond delay="1278"/>
                                  </p:stCondLst>
                                  <p:childTnLst>
                                    <p:animScale>
                                      <p:cBhvr>
                                        <p:cTn id="115" dur="1688" fill="hold"/>
                                        <p:tgtEl>
                                          <p:spTgt spid="123"/>
                                        </p:tgtEl>
                                      </p:cBhvr>
                                      <p:by x="20000" y="20000"/>
                                    </p:animScale>
                                  </p:childTnLst>
                                </p:cTn>
                              </p:par>
                              <p:par>
                                <p:cTn id="116" presetID="10" presetClass="entr" presetSubtype="0" fill="hold" grpId="0" nodeType="withEffect">
                                  <p:stCondLst>
                                    <p:cond delay="1645"/>
                                  </p:stCondLst>
                                  <p:childTnLst>
                                    <p:set>
                                      <p:cBhvr>
                                        <p:cTn id="117" dur="1" fill="hold">
                                          <p:stCondLst>
                                            <p:cond delay="0"/>
                                          </p:stCondLst>
                                        </p:cTn>
                                        <p:tgtEl>
                                          <p:spTgt spid="57"/>
                                        </p:tgtEl>
                                        <p:attrNameLst>
                                          <p:attrName>style.visibility</p:attrName>
                                        </p:attrNameLst>
                                      </p:cBhvr>
                                      <p:to>
                                        <p:strVal val="visible"/>
                                      </p:to>
                                    </p:set>
                                    <p:animEffect transition="in" filter="fade">
                                      <p:cBhvr>
                                        <p:cTn id="118" dur="375"/>
                                        <p:tgtEl>
                                          <p:spTgt spid="57"/>
                                        </p:tgtEl>
                                      </p:cBhvr>
                                    </p:animEffect>
                                  </p:childTnLst>
                                </p:cTn>
                              </p:par>
                              <p:par>
                                <p:cTn id="119" presetID="0" presetClass="path" presetSubtype="0" decel="46000" fill="hold" grpId="1" nodeType="withEffect">
                                  <p:stCondLst>
                                    <p:cond delay="1645"/>
                                  </p:stCondLst>
                                  <p:childTnLst>
                                    <p:animMotion origin="layout" path="M -0.00039 -0.00069 C -0.00273 -0.00069 -0.00716 -0.00208 -0.01263 -0.00301 C -0.01797 -0.00393 -0.02683 -0.00555 -0.03295 -0.00648 C -0.0401 -0.00741 -0.1875 -0.02384 -0.22448 -0.02824 " pathEditMode="relative" rAng="0" ptsTypes="AAAA">
                                      <p:cBhvr>
                                        <p:cTn id="120" dur="1125" spd="-100000" fill="hold"/>
                                        <p:tgtEl>
                                          <p:spTgt spid="57"/>
                                        </p:tgtEl>
                                        <p:attrNameLst>
                                          <p:attrName>ppt_x</p:attrName>
                                          <p:attrName>ppt_y</p:attrName>
                                        </p:attrNameLst>
                                      </p:cBhvr>
                                      <p:rCtr x="-11211" y="-1389"/>
                                    </p:animMotion>
                                  </p:childTnLst>
                                </p:cTn>
                              </p:par>
                              <p:par>
                                <p:cTn id="121" presetID="6" presetClass="emph" presetSubtype="0" fill="hold" grpId="2" nodeType="withEffect">
                                  <p:stCondLst>
                                    <p:cond delay="1645"/>
                                  </p:stCondLst>
                                  <p:childTnLst>
                                    <p:animScale>
                                      <p:cBhvr>
                                        <p:cTn id="122" dur="7" fill="hold"/>
                                        <p:tgtEl>
                                          <p:spTgt spid="57"/>
                                        </p:tgtEl>
                                      </p:cBhvr>
                                      <p:by x="300000" y="300000"/>
                                    </p:animScale>
                                  </p:childTnLst>
                                </p:cTn>
                              </p:par>
                              <p:par>
                                <p:cTn id="123" presetID="6" presetClass="emph" presetSubtype="0" decel="100000" fill="hold" grpId="3" nodeType="withEffect">
                                  <p:stCondLst>
                                    <p:cond delay="1645"/>
                                  </p:stCondLst>
                                  <p:childTnLst>
                                    <p:animScale>
                                      <p:cBhvr>
                                        <p:cTn id="124" dur="1125" fill="hold"/>
                                        <p:tgtEl>
                                          <p:spTgt spid="57"/>
                                        </p:tgtEl>
                                      </p:cBhvr>
                                      <p:by x="33000" y="33000"/>
                                    </p:animScale>
                                  </p:childTnLst>
                                </p:cTn>
                              </p:par>
                              <p:par>
                                <p:cTn id="125" presetID="10" presetClass="entr" presetSubtype="0" fill="hold" grpId="0" nodeType="withEffect">
                                  <p:stCondLst>
                                    <p:cond delay="1668"/>
                                  </p:stCondLst>
                                  <p:childTnLst>
                                    <p:set>
                                      <p:cBhvr>
                                        <p:cTn id="126" dur="1" fill="hold">
                                          <p:stCondLst>
                                            <p:cond delay="0"/>
                                          </p:stCondLst>
                                        </p:cTn>
                                        <p:tgtEl>
                                          <p:spTgt spid="58"/>
                                        </p:tgtEl>
                                        <p:attrNameLst>
                                          <p:attrName>style.visibility</p:attrName>
                                        </p:attrNameLst>
                                      </p:cBhvr>
                                      <p:to>
                                        <p:strVal val="visible"/>
                                      </p:to>
                                    </p:set>
                                    <p:animEffect transition="in" filter="fade">
                                      <p:cBhvr>
                                        <p:cTn id="127" dur="375"/>
                                        <p:tgtEl>
                                          <p:spTgt spid="58"/>
                                        </p:tgtEl>
                                      </p:cBhvr>
                                    </p:animEffect>
                                  </p:childTnLst>
                                </p:cTn>
                              </p:par>
                              <p:par>
                                <p:cTn id="128" presetID="0" presetClass="path" presetSubtype="0" decel="46000" fill="hold" grpId="1" nodeType="withEffect">
                                  <p:stCondLst>
                                    <p:cond delay="1668"/>
                                  </p:stCondLst>
                                  <p:childTnLst>
                                    <p:animMotion origin="layout" path="M -0.00026 -0.0007 C -0.05234 0.00069 -0.08046 0.00138 -0.11302 0.00185 C -0.14635 0.00277 -0.20573 0.00393 -0.29921 0.00648 " pathEditMode="relative" rAng="0" ptsTypes="AAA">
                                      <p:cBhvr>
                                        <p:cTn id="129" dur="1125" spd="-100000" fill="hold"/>
                                        <p:tgtEl>
                                          <p:spTgt spid="58"/>
                                        </p:tgtEl>
                                        <p:attrNameLst>
                                          <p:attrName>ppt_x</p:attrName>
                                          <p:attrName>ppt_y</p:attrName>
                                        </p:attrNameLst>
                                      </p:cBhvr>
                                      <p:rCtr x="-14948" y="347"/>
                                    </p:animMotion>
                                  </p:childTnLst>
                                </p:cTn>
                              </p:par>
                              <p:par>
                                <p:cTn id="130" presetID="6" presetClass="emph" presetSubtype="0" fill="hold" grpId="2" nodeType="withEffect">
                                  <p:stCondLst>
                                    <p:cond delay="1668"/>
                                  </p:stCondLst>
                                  <p:childTnLst>
                                    <p:animScale>
                                      <p:cBhvr>
                                        <p:cTn id="131" dur="7" fill="hold"/>
                                        <p:tgtEl>
                                          <p:spTgt spid="58"/>
                                        </p:tgtEl>
                                      </p:cBhvr>
                                      <p:by x="300000" y="300000"/>
                                    </p:animScale>
                                  </p:childTnLst>
                                </p:cTn>
                              </p:par>
                              <p:par>
                                <p:cTn id="132" presetID="6" presetClass="emph" presetSubtype="0" decel="100000" fill="hold" grpId="3" nodeType="withEffect">
                                  <p:stCondLst>
                                    <p:cond delay="1668"/>
                                  </p:stCondLst>
                                  <p:childTnLst>
                                    <p:animScale>
                                      <p:cBhvr>
                                        <p:cTn id="133" dur="1125" fill="hold"/>
                                        <p:tgtEl>
                                          <p:spTgt spid="58"/>
                                        </p:tgtEl>
                                      </p:cBhvr>
                                      <p:by x="33000" y="33000"/>
                                    </p:animScale>
                                  </p:childTnLst>
                                </p:cTn>
                              </p:par>
                              <p:par>
                                <p:cTn id="134" presetID="10" presetClass="entr" presetSubtype="0" fill="hold" grpId="0" nodeType="withEffect">
                                  <p:stCondLst>
                                    <p:cond delay="1495"/>
                                  </p:stCondLst>
                                  <p:childTnLst>
                                    <p:set>
                                      <p:cBhvr>
                                        <p:cTn id="135" dur="1" fill="hold">
                                          <p:stCondLst>
                                            <p:cond delay="0"/>
                                          </p:stCondLst>
                                        </p:cTn>
                                        <p:tgtEl>
                                          <p:spTgt spid="66"/>
                                        </p:tgtEl>
                                        <p:attrNameLst>
                                          <p:attrName>style.visibility</p:attrName>
                                        </p:attrNameLst>
                                      </p:cBhvr>
                                      <p:to>
                                        <p:strVal val="visible"/>
                                      </p:to>
                                    </p:set>
                                    <p:animEffect transition="in" filter="fade">
                                      <p:cBhvr>
                                        <p:cTn id="136" dur="375"/>
                                        <p:tgtEl>
                                          <p:spTgt spid="66"/>
                                        </p:tgtEl>
                                      </p:cBhvr>
                                    </p:animEffect>
                                  </p:childTnLst>
                                </p:cTn>
                              </p:par>
                              <p:par>
                                <p:cTn id="137" presetID="0" presetClass="path" presetSubtype="0" decel="46000" fill="hold" grpId="1" nodeType="withEffect">
                                  <p:stCondLst>
                                    <p:cond delay="1495"/>
                                  </p:stCondLst>
                                  <p:childTnLst>
                                    <p:animMotion origin="layout" path="M -0.00026 -0.0007 C -0.03424 0.00069 -0.0526 0.00116 -0.07382 0.00185 C -0.09544 0.00254 -0.13424 0.0037 -0.19518 0.00602 " pathEditMode="relative" rAng="0" ptsTypes="AAA">
                                      <p:cBhvr>
                                        <p:cTn id="138" dur="1125" spd="-100000" fill="hold"/>
                                        <p:tgtEl>
                                          <p:spTgt spid="66"/>
                                        </p:tgtEl>
                                        <p:attrNameLst>
                                          <p:attrName>ppt_x</p:attrName>
                                          <p:attrName>ppt_y</p:attrName>
                                        </p:attrNameLst>
                                      </p:cBhvr>
                                      <p:rCtr x="-9753" y="324"/>
                                    </p:animMotion>
                                  </p:childTnLst>
                                </p:cTn>
                              </p:par>
                              <p:par>
                                <p:cTn id="139" presetID="10" presetClass="entr" presetSubtype="0" fill="hold" grpId="0" nodeType="withEffect">
                                  <p:stCondLst>
                                    <p:cond delay="1495"/>
                                  </p:stCondLst>
                                  <p:childTnLst>
                                    <p:set>
                                      <p:cBhvr>
                                        <p:cTn id="140" dur="1" fill="hold">
                                          <p:stCondLst>
                                            <p:cond delay="0"/>
                                          </p:stCondLst>
                                        </p:cTn>
                                        <p:tgtEl>
                                          <p:spTgt spid="94"/>
                                        </p:tgtEl>
                                        <p:attrNameLst>
                                          <p:attrName>style.visibility</p:attrName>
                                        </p:attrNameLst>
                                      </p:cBhvr>
                                      <p:to>
                                        <p:strVal val="visible"/>
                                      </p:to>
                                    </p:set>
                                    <p:animEffect transition="in" filter="fade">
                                      <p:cBhvr>
                                        <p:cTn id="141" dur="375"/>
                                        <p:tgtEl>
                                          <p:spTgt spid="94"/>
                                        </p:tgtEl>
                                      </p:cBhvr>
                                    </p:animEffect>
                                  </p:childTnLst>
                                </p:cTn>
                              </p:par>
                              <p:par>
                                <p:cTn id="142" presetID="0" presetClass="path" presetSubtype="0" decel="46000" fill="hold" grpId="1" nodeType="withEffect">
                                  <p:stCondLst>
                                    <p:cond delay="1495"/>
                                  </p:stCondLst>
                                  <p:childTnLst>
                                    <p:animMotion origin="layout" path="M -0.00026 -0.0007 C -0.01302 -0.00232 -0.01992 -0.00278 -0.02787 -0.00348 C -0.03594 -0.00417 -0.05052 -0.00533 -0.07331 -0.00741 " pathEditMode="relative" rAng="0" ptsTypes="AAA">
                                      <p:cBhvr>
                                        <p:cTn id="143" dur="1125" spd="-100000" fill="hold"/>
                                        <p:tgtEl>
                                          <p:spTgt spid="94"/>
                                        </p:tgtEl>
                                        <p:attrNameLst>
                                          <p:attrName>ppt_x</p:attrName>
                                          <p:attrName>ppt_y</p:attrName>
                                        </p:attrNameLst>
                                      </p:cBhvr>
                                      <p:rCtr x="-3659" y="-347"/>
                                    </p:animMotion>
                                  </p:childTnLst>
                                </p:cTn>
                              </p:par>
                              <p:par>
                                <p:cTn id="144" presetID="10" presetClass="entr" presetSubtype="0" fill="hold" grpId="0" nodeType="withEffect">
                                  <p:stCondLst>
                                    <p:cond delay="1495"/>
                                  </p:stCondLst>
                                  <p:childTnLst>
                                    <p:set>
                                      <p:cBhvr>
                                        <p:cTn id="145" dur="1" fill="hold">
                                          <p:stCondLst>
                                            <p:cond delay="0"/>
                                          </p:stCondLst>
                                        </p:cTn>
                                        <p:tgtEl>
                                          <p:spTgt spid="78"/>
                                        </p:tgtEl>
                                        <p:attrNameLst>
                                          <p:attrName>style.visibility</p:attrName>
                                        </p:attrNameLst>
                                      </p:cBhvr>
                                      <p:to>
                                        <p:strVal val="visible"/>
                                      </p:to>
                                    </p:set>
                                    <p:animEffect transition="in" filter="fade">
                                      <p:cBhvr>
                                        <p:cTn id="146" dur="375"/>
                                        <p:tgtEl>
                                          <p:spTgt spid="78"/>
                                        </p:tgtEl>
                                      </p:cBhvr>
                                    </p:animEffect>
                                  </p:childTnLst>
                                </p:cTn>
                              </p:par>
                              <p:par>
                                <p:cTn id="147" presetID="0" presetClass="path" presetSubtype="0" decel="46000" fill="hold" grpId="1" nodeType="withEffect">
                                  <p:stCondLst>
                                    <p:cond delay="1495"/>
                                  </p:stCondLst>
                                  <p:childTnLst>
                                    <p:animMotion origin="layout" path="M -0.00026 -0.00069 C -0.0095 -0.00231 -0.01445 -0.00277 -0.02031 -0.00347 C -0.02617 -0.00416 -0.03659 -0.00532 -0.05312 -0.0074 " pathEditMode="relative" rAng="0" ptsTypes="AAA">
                                      <p:cBhvr>
                                        <p:cTn id="148" dur="1125" spd="-100000" fill="hold"/>
                                        <p:tgtEl>
                                          <p:spTgt spid="78"/>
                                        </p:tgtEl>
                                        <p:attrNameLst>
                                          <p:attrName>ppt_x</p:attrName>
                                          <p:attrName>ppt_y</p:attrName>
                                        </p:attrNameLst>
                                      </p:cBhvr>
                                      <p:rCtr x="-2643" y="-347"/>
                                    </p:animMotion>
                                  </p:childTnLst>
                                </p:cTn>
                              </p:par>
                              <p:par>
                                <p:cTn id="149" presetID="6" presetClass="emph" presetSubtype="0" fill="hold" grpId="2" nodeType="withEffect">
                                  <p:stCondLst>
                                    <p:cond delay="1495"/>
                                  </p:stCondLst>
                                  <p:childTnLst>
                                    <p:animScale>
                                      <p:cBhvr>
                                        <p:cTn id="150" dur="7" fill="hold"/>
                                        <p:tgtEl>
                                          <p:spTgt spid="78"/>
                                        </p:tgtEl>
                                      </p:cBhvr>
                                      <p:by x="300000" y="300000"/>
                                    </p:animScale>
                                  </p:childTnLst>
                                </p:cTn>
                              </p:par>
                              <p:par>
                                <p:cTn id="151" presetID="6" presetClass="emph" presetSubtype="0" decel="100000" fill="hold" grpId="3" nodeType="withEffect">
                                  <p:stCondLst>
                                    <p:cond delay="1495"/>
                                  </p:stCondLst>
                                  <p:childTnLst>
                                    <p:animScale>
                                      <p:cBhvr>
                                        <p:cTn id="152" dur="1125" fill="hold"/>
                                        <p:tgtEl>
                                          <p:spTgt spid="78"/>
                                        </p:tgtEl>
                                      </p:cBhvr>
                                      <p:by x="33000" y="33000"/>
                                    </p:animScale>
                                  </p:childTnLst>
                                </p:cTn>
                              </p:par>
                              <p:par>
                                <p:cTn id="153" presetID="10" presetClass="entr" presetSubtype="0" fill="hold" grpId="0" nodeType="withEffect">
                                  <p:stCondLst>
                                    <p:cond delay="1720"/>
                                  </p:stCondLst>
                                  <p:childTnLst>
                                    <p:set>
                                      <p:cBhvr>
                                        <p:cTn id="154" dur="1" fill="hold">
                                          <p:stCondLst>
                                            <p:cond delay="0"/>
                                          </p:stCondLst>
                                        </p:cTn>
                                        <p:tgtEl>
                                          <p:spTgt spid="89"/>
                                        </p:tgtEl>
                                        <p:attrNameLst>
                                          <p:attrName>style.visibility</p:attrName>
                                        </p:attrNameLst>
                                      </p:cBhvr>
                                      <p:to>
                                        <p:strVal val="visible"/>
                                      </p:to>
                                    </p:set>
                                    <p:animEffect transition="in" filter="fade">
                                      <p:cBhvr>
                                        <p:cTn id="155" dur="375"/>
                                        <p:tgtEl>
                                          <p:spTgt spid="89"/>
                                        </p:tgtEl>
                                      </p:cBhvr>
                                    </p:animEffect>
                                  </p:childTnLst>
                                </p:cTn>
                              </p:par>
                              <p:par>
                                <p:cTn id="156" presetID="0" presetClass="path" presetSubtype="0" decel="46000" fill="hold" grpId="1" nodeType="withEffect">
                                  <p:stCondLst>
                                    <p:cond delay="1720"/>
                                  </p:stCondLst>
                                  <p:childTnLst>
                                    <p:animMotion origin="layout" path="M 7.03105E-17 4.44444E-6 C -0.05299 0.00463 -0.05872 0.00925 -0.07357 0.0074 C -0.08854 0.00532 -0.12109 0.00138 -0.17448 -0.0095 " pathEditMode="relative" rAng="0" ptsTypes="AAA">
                                      <p:cBhvr>
                                        <p:cTn id="157" dur="1125" spd="-100000" fill="hold"/>
                                        <p:tgtEl>
                                          <p:spTgt spid="89"/>
                                        </p:tgtEl>
                                        <p:attrNameLst>
                                          <p:attrName>ppt_x</p:attrName>
                                          <p:attrName>ppt_y</p:attrName>
                                        </p:attrNameLst>
                                      </p:cBhvr>
                                      <p:rCtr x="-8724" y="-93"/>
                                    </p:animMotion>
                                  </p:childTnLst>
                                </p:cTn>
                              </p:par>
                              <p:par>
                                <p:cTn id="158" presetID="10" presetClass="entr" presetSubtype="0" fill="hold" grpId="0" nodeType="withEffect">
                                  <p:stCondLst>
                                    <p:cond delay="1720"/>
                                  </p:stCondLst>
                                  <p:childTnLst>
                                    <p:set>
                                      <p:cBhvr>
                                        <p:cTn id="159" dur="1" fill="hold">
                                          <p:stCondLst>
                                            <p:cond delay="0"/>
                                          </p:stCondLst>
                                        </p:cTn>
                                        <p:tgtEl>
                                          <p:spTgt spid="56"/>
                                        </p:tgtEl>
                                        <p:attrNameLst>
                                          <p:attrName>style.visibility</p:attrName>
                                        </p:attrNameLst>
                                      </p:cBhvr>
                                      <p:to>
                                        <p:strVal val="visible"/>
                                      </p:to>
                                    </p:set>
                                    <p:animEffect transition="in" filter="fade">
                                      <p:cBhvr>
                                        <p:cTn id="160" dur="375"/>
                                        <p:tgtEl>
                                          <p:spTgt spid="56"/>
                                        </p:tgtEl>
                                      </p:cBhvr>
                                    </p:animEffect>
                                  </p:childTnLst>
                                </p:cTn>
                              </p:par>
                              <p:par>
                                <p:cTn id="161" presetID="0" presetClass="path" presetSubtype="0" decel="46000" fill="hold" grpId="1" nodeType="withEffect">
                                  <p:stCondLst>
                                    <p:cond delay="1720"/>
                                  </p:stCondLst>
                                  <p:childTnLst>
                                    <p:animMotion origin="layout" path="M -0.00026 -0.00069 C -0.0013 -0.00139 -0.00404 -0.00139 -0.00664 -0.00139 C -0.00873 -0.00162 -0.01276 -0.00162 -0.01589 -0.00278 C -0.01966 -0.00278 -0.03919 -0.00486 -0.04675 -0.00555 " pathEditMode="relative" rAng="0" ptsTypes="AAAA">
                                      <p:cBhvr>
                                        <p:cTn id="162" dur="1125" spd="-100000" fill="hold"/>
                                        <p:tgtEl>
                                          <p:spTgt spid="56"/>
                                        </p:tgtEl>
                                        <p:attrNameLst>
                                          <p:attrName>ppt_x</p:attrName>
                                          <p:attrName>ppt_y</p:attrName>
                                        </p:attrNameLst>
                                      </p:cBhvr>
                                      <p:rCtr x="-2331" y="-255"/>
                                    </p:animMotion>
                                  </p:childTnLst>
                                </p:cTn>
                              </p:par>
                              <p:par>
                                <p:cTn id="163" presetID="6" presetClass="emph" presetSubtype="0" fill="hold" grpId="2" nodeType="withEffect">
                                  <p:stCondLst>
                                    <p:cond delay="1720"/>
                                  </p:stCondLst>
                                  <p:childTnLst>
                                    <p:animScale>
                                      <p:cBhvr>
                                        <p:cTn id="164" dur="7" fill="hold"/>
                                        <p:tgtEl>
                                          <p:spTgt spid="56"/>
                                        </p:tgtEl>
                                      </p:cBhvr>
                                      <p:by x="300000" y="300000"/>
                                    </p:animScale>
                                  </p:childTnLst>
                                </p:cTn>
                              </p:par>
                              <p:par>
                                <p:cTn id="165" presetID="6" presetClass="emph" presetSubtype="0" decel="100000" fill="hold" grpId="3" nodeType="withEffect">
                                  <p:stCondLst>
                                    <p:cond delay="1720"/>
                                  </p:stCondLst>
                                  <p:childTnLst>
                                    <p:animScale>
                                      <p:cBhvr>
                                        <p:cTn id="166" dur="1125" fill="hold"/>
                                        <p:tgtEl>
                                          <p:spTgt spid="56"/>
                                        </p:tgtEl>
                                      </p:cBhvr>
                                      <p:by x="33000" y="33000"/>
                                    </p:animScale>
                                  </p:childTnLst>
                                </p:cTn>
                              </p:par>
                              <p:par>
                                <p:cTn id="167" presetID="10" presetClass="entr" presetSubtype="0" fill="hold" grpId="0" nodeType="withEffect">
                                  <p:stCondLst>
                                    <p:cond delay="1653"/>
                                  </p:stCondLst>
                                  <p:childTnLst>
                                    <p:set>
                                      <p:cBhvr>
                                        <p:cTn id="168" dur="1" fill="hold">
                                          <p:stCondLst>
                                            <p:cond delay="0"/>
                                          </p:stCondLst>
                                        </p:cTn>
                                        <p:tgtEl>
                                          <p:spTgt spid="95"/>
                                        </p:tgtEl>
                                        <p:attrNameLst>
                                          <p:attrName>style.visibility</p:attrName>
                                        </p:attrNameLst>
                                      </p:cBhvr>
                                      <p:to>
                                        <p:strVal val="visible"/>
                                      </p:to>
                                    </p:set>
                                    <p:animEffect transition="in" filter="fade">
                                      <p:cBhvr>
                                        <p:cTn id="169" dur="375"/>
                                        <p:tgtEl>
                                          <p:spTgt spid="95"/>
                                        </p:tgtEl>
                                      </p:cBhvr>
                                    </p:animEffect>
                                  </p:childTnLst>
                                </p:cTn>
                              </p:par>
                              <p:par>
                                <p:cTn id="170" presetID="0" presetClass="path" presetSubtype="0" decel="46000" fill="hold" grpId="1" nodeType="withEffect">
                                  <p:stCondLst>
                                    <p:cond delay="1653"/>
                                  </p:stCondLst>
                                  <p:childTnLst>
                                    <p:animMotion origin="layout" path="M -0.00026 -0.0007 C -0.0069 -0.0007 -0.02434 0.01504 -0.04049 0.02268 C -0.05716 0.0294 -0.07447 0.03565 -0.0996 0.0412 C -0.12434 0.04629 -0.12942 0.03171 -0.17734 0.04491 " pathEditMode="relative" rAng="0" ptsTypes="AAAA">
                                      <p:cBhvr>
                                        <p:cTn id="171" dur="1125" spd="-100000" fill="hold"/>
                                        <p:tgtEl>
                                          <p:spTgt spid="95"/>
                                        </p:tgtEl>
                                        <p:attrNameLst>
                                          <p:attrName>ppt_x</p:attrName>
                                          <p:attrName>ppt_y</p:attrName>
                                        </p:attrNameLst>
                                      </p:cBhvr>
                                      <p:rCtr x="-8854" y="2269"/>
                                    </p:animMotion>
                                  </p:childTnLst>
                                </p:cTn>
                              </p:par>
                              <p:par>
                                <p:cTn id="172" presetID="10" presetClass="entr" presetSubtype="0" fill="hold" grpId="0" nodeType="withEffect">
                                  <p:stCondLst>
                                    <p:cond delay="1465"/>
                                  </p:stCondLst>
                                  <p:childTnLst>
                                    <p:set>
                                      <p:cBhvr>
                                        <p:cTn id="173" dur="1" fill="hold">
                                          <p:stCondLst>
                                            <p:cond delay="0"/>
                                          </p:stCondLst>
                                        </p:cTn>
                                        <p:tgtEl>
                                          <p:spTgt spid="97"/>
                                        </p:tgtEl>
                                        <p:attrNameLst>
                                          <p:attrName>style.visibility</p:attrName>
                                        </p:attrNameLst>
                                      </p:cBhvr>
                                      <p:to>
                                        <p:strVal val="visible"/>
                                      </p:to>
                                    </p:set>
                                    <p:animEffect transition="in" filter="fade">
                                      <p:cBhvr>
                                        <p:cTn id="174" dur="375"/>
                                        <p:tgtEl>
                                          <p:spTgt spid="97"/>
                                        </p:tgtEl>
                                      </p:cBhvr>
                                    </p:animEffect>
                                  </p:childTnLst>
                                </p:cTn>
                              </p:par>
                              <p:par>
                                <p:cTn id="175" presetID="0" presetClass="path" presetSubtype="0" decel="46000" fill="hold" grpId="1" nodeType="withEffect">
                                  <p:stCondLst>
                                    <p:cond delay="1465"/>
                                  </p:stCondLst>
                                  <p:childTnLst>
                                    <p:animMotion origin="layout" path="M -0.00026 -0.0007 C -0.02617 -0.00394 -0.03034 -0.00394 -0.04701 -0.0088 C -0.06458 -0.01505 -0.075 -0.02153 -0.10169 -0.03727 " pathEditMode="relative" rAng="0" ptsTypes="AAA">
                                      <p:cBhvr>
                                        <p:cTn id="176" dur="1125" spd="-100000" fill="hold"/>
                                        <p:tgtEl>
                                          <p:spTgt spid="97"/>
                                        </p:tgtEl>
                                        <p:attrNameLst>
                                          <p:attrName>ppt_x</p:attrName>
                                          <p:attrName>ppt_y</p:attrName>
                                        </p:attrNameLst>
                                      </p:cBhvr>
                                      <p:rCtr x="-5078" y="-1829"/>
                                    </p:animMotion>
                                  </p:childTnLst>
                                </p:cTn>
                              </p:par>
                              <p:par>
                                <p:cTn id="177" presetID="10" presetClass="entr" presetSubtype="0" fill="hold" grpId="0" nodeType="withEffect">
                                  <p:stCondLst>
                                    <p:cond delay="903"/>
                                  </p:stCondLst>
                                  <p:childTnLst>
                                    <p:set>
                                      <p:cBhvr>
                                        <p:cTn id="178" dur="1" fill="hold">
                                          <p:stCondLst>
                                            <p:cond delay="0"/>
                                          </p:stCondLst>
                                        </p:cTn>
                                        <p:tgtEl>
                                          <p:spTgt spid="81"/>
                                        </p:tgtEl>
                                        <p:attrNameLst>
                                          <p:attrName>style.visibility</p:attrName>
                                        </p:attrNameLst>
                                      </p:cBhvr>
                                      <p:to>
                                        <p:strVal val="visible"/>
                                      </p:to>
                                    </p:set>
                                    <p:animEffect transition="in" filter="fade">
                                      <p:cBhvr>
                                        <p:cTn id="179" dur="375"/>
                                        <p:tgtEl>
                                          <p:spTgt spid="81"/>
                                        </p:tgtEl>
                                      </p:cBhvr>
                                    </p:animEffect>
                                  </p:childTnLst>
                                </p:cTn>
                              </p:par>
                              <p:par>
                                <p:cTn id="180" presetID="0" presetClass="path" presetSubtype="0" decel="46000" fill="hold" grpId="1" nodeType="withEffect">
                                  <p:stCondLst>
                                    <p:cond delay="903"/>
                                  </p:stCondLst>
                                  <p:childTnLst>
                                    <p:animMotion origin="layout" path="M -0.00026 -0.0007 C -0.01172 -0.00232 -0.01784 -0.00278 -0.02487 -0.00347 C -0.03216 -0.00417 -0.04518 -0.00533 -0.06549 -0.00741 " pathEditMode="relative" rAng="0" ptsTypes="AAA">
                                      <p:cBhvr>
                                        <p:cTn id="181" dur="1125" spd="-100000" fill="hold"/>
                                        <p:tgtEl>
                                          <p:spTgt spid="81"/>
                                        </p:tgtEl>
                                        <p:attrNameLst>
                                          <p:attrName>ppt_x</p:attrName>
                                          <p:attrName>ppt_y</p:attrName>
                                        </p:attrNameLst>
                                      </p:cBhvr>
                                      <p:rCtr x="-3268" y="-347"/>
                                    </p:animMotion>
                                  </p:childTnLst>
                                </p:cTn>
                              </p:par>
                              <p:par>
                                <p:cTn id="182" presetID="10" presetClass="entr" presetSubtype="0" fill="hold" grpId="0" nodeType="withEffect">
                                  <p:stCondLst>
                                    <p:cond delay="1090"/>
                                  </p:stCondLst>
                                  <p:childTnLst>
                                    <p:set>
                                      <p:cBhvr>
                                        <p:cTn id="183" dur="1" fill="hold">
                                          <p:stCondLst>
                                            <p:cond delay="0"/>
                                          </p:stCondLst>
                                        </p:cTn>
                                        <p:tgtEl>
                                          <p:spTgt spid="72"/>
                                        </p:tgtEl>
                                        <p:attrNameLst>
                                          <p:attrName>style.visibility</p:attrName>
                                        </p:attrNameLst>
                                      </p:cBhvr>
                                      <p:to>
                                        <p:strVal val="visible"/>
                                      </p:to>
                                    </p:set>
                                    <p:animEffect transition="in" filter="fade">
                                      <p:cBhvr>
                                        <p:cTn id="184" dur="375"/>
                                        <p:tgtEl>
                                          <p:spTgt spid="72"/>
                                        </p:tgtEl>
                                      </p:cBhvr>
                                    </p:animEffect>
                                  </p:childTnLst>
                                </p:cTn>
                              </p:par>
                              <p:par>
                                <p:cTn id="185" presetID="0" presetClass="path" presetSubtype="0" decel="46000" fill="hold" grpId="1" nodeType="withEffect">
                                  <p:stCondLst>
                                    <p:cond delay="1090"/>
                                  </p:stCondLst>
                                  <p:childTnLst>
                                    <p:animMotion origin="layout" path="M -0.00026 -0.00069 C -0.01159 0.00232 -0.01771 0.00325 -0.02487 0.0044 C -0.03216 0.00602 -0.04505 0.00857 -0.06537 0.0132 " pathEditMode="relative" rAng="0" ptsTypes="AAA">
                                      <p:cBhvr>
                                        <p:cTn id="186" dur="1125" spd="-100000" fill="hold"/>
                                        <p:tgtEl>
                                          <p:spTgt spid="72"/>
                                        </p:tgtEl>
                                        <p:attrNameLst>
                                          <p:attrName>ppt_x</p:attrName>
                                          <p:attrName>ppt_y</p:attrName>
                                        </p:attrNameLst>
                                      </p:cBhvr>
                                      <p:rCtr x="-3255" y="694"/>
                                    </p:animMotion>
                                  </p:childTnLst>
                                </p:cTn>
                              </p:par>
                              <p:par>
                                <p:cTn id="187" presetID="6" presetClass="emph" presetSubtype="0" fill="hold" grpId="2" nodeType="withEffect">
                                  <p:stCondLst>
                                    <p:cond delay="1465"/>
                                  </p:stCondLst>
                                  <p:childTnLst>
                                    <p:animScale>
                                      <p:cBhvr>
                                        <p:cTn id="188" dur="7" fill="hold"/>
                                        <p:tgtEl>
                                          <p:spTgt spid="72"/>
                                        </p:tgtEl>
                                      </p:cBhvr>
                                      <p:by x="300000" y="300000"/>
                                    </p:animScale>
                                  </p:childTnLst>
                                </p:cTn>
                              </p:par>
                              <p:par>
                                <p:cTn id="189" presetID="6" presetClass="emph" presetSubtype="0" decel="100000" fill="hold" grpId="3" nodeType="withEffect">
                                  <p:stCondLst>
                                    <p:cond delay="1465"/>
                                  </p:stCondLst>
                                  <p:childTnLst>
                                    <p:animScale>
                                      <p:cBhvr>
                                        <p:cTn id="190" dur="1125" fill="hold"/>
                                        <p:tgtEl>
                                          <p:spTgt spid="72"/>
                                        </p:tgtEl>
                                      </p:cBhvr>
                                      <p:by x="33000" y="33000"/>
                                    </p:animScale>
                                  </p:childTnLst>
                                </p:cTn>
                              </p:par>
                              <p:par>
                                <p:cTn id="191" presetID="10" presetClass="entr" presetSubtype="0" fill="hold" grpId="0" nodeType="withEffect">
                                  <p:stCondLst>
                                    <p:cond delay="1340"/>
                                  </p:stCondLst>
                                  <p:childTnLst>
                                    <p:set>
                                      <p:cBhvr>
                                        <p:cTn id="192" dur="1" fill="hold">
                                          <p:stCondLst>
                                            <p:cond delay="0"/>
                                          </p:stCondLst>
                                        </p:cTn>
                                        <p:tgtEl>
                                          <p:spTgt spid="122"/>
                                        </p:tgtEl>
                                        <p:attrNameLst>
                                          <p:attrName>style.visibility</p:attrName>
                                        </p:attrNameLst>
                                      </p:cBhvr>
                                      <p:to>
                                        <p:strVal val="visible"/>
                                      </p:to>
                                    </p:set>
                                    <p:animEffect transition="in" filter="fade">
                                      <p:cBhvr>
                                        <p:cTn id="193" dur="375"/>
                                        <p:tgtEl>
                                          <p:spTgt spid="122"/>
                                        </p:tgtEl>
                                      </p:cBhvr>
                                    </p:animEffect>
                                  </p:childTnLst>
                                </p:cTn>
                              </p:par>
                              <p:par>
                                <p:cTn id="194" presetID="0" presetClass="path" presetSubtype="0" decel="46000" fill="hold" grpId="1" nodeType="withEffect">
                                  <p:stCondLst>
                                    <p:cond delay="1340"/>
                                  </p:stCondLst>
                                  <p:childTnLst>
                                    <p:animMotion origin="layout" path="M -0.00026 -0.00069 C -0.04597 0.00996 -0.07318 0.02986 -0.0974 0.04005 C -0.12123 0.04977 -0.17526 0.08172 -0.25938 0.15 " pathEditMode="relative" rAng="0" ptsTypes="AAA">
                                      <p:cBhvr>
                                        <p:cTn id="195" dur="1000" spd="-100000" fill="hold"/>
                                        <p:tgtEl>
                                          <p:spTgt spid="122"/>
                                        </p:tgtEl>
                                        <p:attrNameLst>
                                          <p:attrName>ppt_x</p:attrName>
                                          <p:attrName>ppt_y</p:attrName>
                                        </p:attrNameLst>
                                      </p:cBhvr>
                                      <p:rCtr x="-12956" y="7523"/>
                                    </p:animMotion>
                                  </p:childTnLst>
                                </p:cTn>
                              </p:par>
                              <p:par>
                                <p:cTn id="196" presetID="6" presetClass="emph" presetSubtype="0" fill="hold" grpId="2" nodeType="withEffect">
                                  <p:stCondLst>
                                    <p:cond delay="1340"/>
                                  </p:stCondLst>
                                  <p:childTnLst>
                                    <p:animScale>
                                      <p:cBhvr>
                                        <p:cTn id="197" dur="7" fill="hold"/>
                                        <p:tgtEl>
                                          <p:spTgt spid="122"/>
                                        </p:tgtEl>
                                      </p:cBhvr>
                                      <p:by x="500000" y="500000"/>
                                    </p:animScale>
                                  </p:childTnLst>
                                </p:cTn>
                              </p:par>
                              <p:par>
                                <p:cTn id="198" presetID="6" presetClass="emph" presetSubtype="0" decel="100000" fill="hold" grpId="3" nodeType="withEffect">
                                  <p:stCondLst>
                                    <p:cond delay="1340"/>
                                  </p:stCondLst>
                                  <p:childTnLst>
                                    <p:animScale>
                                      <p:cBhvr>
                                        <p:cTn id="199" dur="1000" fill="hold"/>
                                        <p:tgtEl>
                                          <p:spTgt spid="122"/>
                                        </p:tgtEl>
                                      </p:cBhvr>
                                      <p:by x="20000" y="20000"/>
                                    </p:animScale>
                                  </p:childTnLst>
                                </p:cTn>
                              </p:par>
                              <p:par>
                                <p:cTn id="200" presetID="10" presetClass="entr" presetSubtype="0" fill="hold" grpId="0" nodeType="withEffect">
                                  <p:stCondLst>
                                    <p:cond delay="1465"/>
                                  </p:stCondLst>
                                  <p:childTnLst>
                                    <p:set>
                                      <p:cBhvr>
                                        <p:cTn id="201" dur="1" fill="hold">
                                          <p:stCondLst>
                                            <p:cond delay="0"/>
                                          </p:stCondLst>
                                        </p:cTn>
                                        <p:tgtEl>
                                          <p:spTgt spid="124"/>
                                        </p:tgtEl>
                                        <p:attrNameLst>
                                          <p:attrName>style.visibility</p:attrName>
                                        </p:attrNameLst>
                                      </p:cBhvr>
                                      <p:to>
                                        <p:strVal val="visible"/>
                                      </p:to>
                                    </p:set>
                                    <p:animEffect transition="in" filter="fade">
                                      <p:cBhvr>
                                        <p:cTn id="202" dur="375"/>
                                        <p:tgtEl>
                                          <p:spTgt spid="124"/>
                                        </p:tgtEl>
                                      </p:cBhvr>
                                    </p:animEffect>
                                  </p:childTnLst>
                                </p:cTn>
                              </p:par>
                              <p:par>
                                <p:cTn id="203" presetID="0" presetClass="path" presetSubtype="0" decel="100000" fill="hold" grpId="1" nodeType="withEffect">
                                  <p:stCondLst>
                                    <p:cond delay="1465"/>
                                  </p:stCondLst>
                                  <p:childTnLst>
                                    <p:animMotion origin="layout" path="M 3.95833E-6 0.00417 C -0.03829 0.00139 -0.23086 0.00856 -0.25677 0.00995 C -0.28282 0.01111 -0.5375 0.01852 -0.703 0.02106 " pathEditMode="relative" rAng="0" ptsTypes="AAA">
                                      <p:cBhvr>
                                        <p:cTn id="204" dur="1688" spd="-100000" fill="hold"/>
                                        <p:tgtEl>
                                          <p:spTgt spid="124"/>
                                        </p:tgtEl>
                                        <p:attrNameLst>
                                          <p:attrName>ppt_x</p:attrName>
                                          <p:attrName>ppt_y</p:attrName>
                                        </p:attrNameLst>
                                      </p:cBhvr>
                                      <p:rCtr x="-35156" y="810"/>
                                    </p:animMotion>
                                  </p:childTnLst>
                                </p:cTn>
                              </p:par>
                              <p:par>
                                <p:cTn id="205" presetID="6" presetClass="emph" presetSubtype="0" fill="hold" grpId="2" nodeType="withEffect">
                                  <p:stCondLst>
                                    <p:cond delay="1465"/>
                                  </p:stCondLst>
                                  <p:childTnLst>
                                    <p:animScale>
                                      <p:cBhvr>
                                        <p:cTn id="206" dur="7" fill="hold"/>
                                        <p:tgtEl>
                                          <p:spTgt spid="124"/>
                                        </p:tgtEl>
                                      </p:cBhvr>
                                      <p:by x="200000" y="200000"/>
                                    </p:animScale>
                                  </p:childTnLst>
                                </p:cTn>
                              </p:par>
                              <p:par>
                                <p:cTn id="207" presetID="6" presetClass="emph" presetSubtype="0" decel="100000" fill="hold" grpId="3" nodeType="withEffect">
                                  <p:stCondLst>
                                    <p:cond delay="1465"/>
                                  </p:stCondLst>
                                  <p:childTnLst>
                                    <p:animScale>
                                      <p:cBhvr>
                                        <p:cTn id="208" dur="1688" fill="hold"/>
                                        <p:tgtEl>
                                          <p:spTgt spid="124"/>
                                        </p:tgtEl>
                                      </p:cBhvr>
                                      <p:by x="50000" y="50000"/>
                                    </p:animScale>
                                  </p:childTnLst>
                                </p:cTn>
                              </p:par>
                              <p:par>
                                <p:cTn id="209" presetID="10" presetClass="entr" presetSubtype="0" fill="hold" grpId="1" nodeType="withEffect">
                                  <p:stCondLst>
                                    <p:cond delay="100"/>
                                  </p:stCondLst>
                                  <p:childTnLst>
                                    <p:set>
                                      <p:cBhvr>
                                        <p:cTn id="210" dur="1" fill="hold">
                                          <p:stCondLst>
                                            <p:cond delay="0"/>
                                          </p:stCondLst>
                                        </p:cTn>
                                        <p:tgtEl>
                                          <p:spTgt spid="129"/>
                                        </p:tgtEl>
                                        <p:attrNameLst>
                                          <p:attrName>style.visibility</p:attrName>
                                        </p:attrNameLst>
                                      </p:cBhvr>
                                      <p:to>
                                        <p:strVal val="visible"/>
                                      </p:to>
                                    </p:set>
                                    <p:animEffect transition="in" filter="fade">
                                      <p:cBhvr>
                                        <p:cTn id="211" dur="2000"/>
                                        <p:tgtEl>
                                          <p:spTgt spid="129"/>
                                        </p:tgtEl>
                                      </p:cBhvr>
                                    </p:animEffect>
                                  </p:childTnLst>
                                </p:cTn>
                              </p:par>
                              <p:par>
                                <p:cTn id="212" presetID="42" presetClass="entr" presetSubtype="0" fill="hold" grpId="0" nodeType="withEffect">
                                  <p:stCondLst>
                                    <p:cond delay="100"/>
                                  </p:stCondLst>
                                  <p:childTnLst>
                                    <p:set>
                                      <p:cBhvr>
                                        <p:cTn id="213" dur="1" fill="hold">
                                          <p:stCondLst>
                                            <p:cond delay="0"/>
                                          </p:stCondLst>
                                        </p:cTn>
                                        <p:tgtEl>
                                          <p:spTgt spid="129"/>
                                        </p:tgtEl>
                                        <p:attrNameLst>
                                          <p:attrName>style.visibility</p:attrName>
                                        </p:attrNameLst>
                                      </p:cBhvr>
                                      <p:to>
                                        <p:strVal val="visible"/>
                                      </p:to>
                                    </p:set>
                                    <p:animEffect transition="in" filter="fade">
                                      <p:cBhvr>
                                        <p:cTn id="214" dur="1500"/>
                                        <p:tgtEl>
                                          <p:spTgt spid="129"/>
                                        </p:tgtEl>
                                      </p:cBhvr>
                                    </p:animEffect>
                                    <p:anim calcmode="lin" valueType="num">
                                      <p:cBhvr>
                                        <p:cTn id="215" dur="1500" fill="hold"/>
                                        <p:tgtEl>
                                          <p:spTgt spid="129"/>
                                        </p:tgtEl>
                                        <p:attrNameLst>
                                          <p:attrName>ppt_x</p:attrName>
                                        </p:attrNameLst>
                                      </p:cBhvr>
                                      <p:tavLst>
                                        <p:tav tm="0">
                                          <p:val>
                                            <p:strVal val="#ppt_x"/>
                                          </p:val>
                                        </p:tav>
                                        <p:tav tm="100000">
                                          <p:val>
                                            <p:strVal val="#ppt_x"/>
                                          </p:val>
                                        </p:tav>
                                      </p:tavLst>
                                    </p:anim>
                                    <p:anim calcmode="lin" valueType="num">
                                      <p:cBhvr>
                                        <p:cTn id="216" dur="15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5" grpId="0" animBg="1"/>
      <p:bldP spid="25" grpId="1" animBg="1"/>
      <p:bldP spid="31" grpId="0" animBg="1"/>
      <p:bldP spid="31" grpId="1" animBg="1"/>
      <p:bldP spid="32" grpId="0" animBg="1"/>
      <p:bldP spid="32" grpId="1" animBg="1"/>
      <p:bldP spid="32" grpId="2" animBg="1"/>
      <p:bldP spid="32" grpId="3" animBg="1"/>
      <p:bldP spid="38" grpId="0" animBg="1"/>
      <p:bldP spid="38" grpId="1" animBg="1"/>
      <p:bldP spid="55" grpId="0" animBg="1"/>
      <p:bldP spid="55" grpId="1" animBg="1"/>
      <p:bldP spid="55" grpId="2" animBg="1"/>
      <p:bldP spid="55" grpId="3" animBg="1"/>
      <p:bldP spid="56" grpId="0" animBg="1"/>
      <p:bldP spid="56" grpId="1" animBg="1"/>
      <p:bldP spid="56" grpId="2" animBg="1"/>
      <p:bldP spid="56" grpId="3" animBg="1"/>
      <p:bldP spid="57" grpId="0" animBg="1"/>
      <p:bldP spid="57" grpId="1" animBg="1"/>
      <p:bldP spid="57" grpId="2" animBg="1"/>
      <p:bldP spid="57" grpId="3" animBg="1"/>
      <p:bldP spid="58" grpId="0" animBg="1"/>
      <p:bldP spid="58" grpId="1" animBg="1"/>
      <p:bldP spid="58" grpId="2" animBg="1"/>
      <p:bldP spid="58" grpId="3" animBg="1"/>
      <p:bldP spid="66" grpId="0" animBg="1"/>
      <p:bldP spid="66" grpId="1" animBg="1"/>
      <p:bldP spid="72" grpId="0" animBg="1"/>
      <p:bldP spid="72" grpId="1" animBg="1"/>
      <p:bldP spid="72" grpId="2" animBg="1"/>
      <p:bldP spid="72" grpId="3" animBg="1"/>
      <p:bldP spid="78" grpId="0" animBg="1"/>
      <p:bldP spid="78" grpId="1" animBg="1"/>
      <p:bldP spid="78" grpId="2" animBg="1"/>
      <p:bldP spid="78" grpId="3" animBg="1"/>
      <p:bldP spid="81" grpId="0" animBg="1"/>
      <p:bldP spid="81" grpId="1" animBg="1"/>
      <p:bldP spid="89" grpId="0" animBg="1"/>
      <p:bldP spid="89" grpId="1" animBg="1"/>
      <p:bldP spid="94" grpId="0" animBg="1"/>
      <p:bldP spid="94" grpId="1" animBg="1"/>
      <p:bldP spid="95" grpId="0" animBg="1"/>
      <p:bldP spid="95" grpId="1" animBg="1"/>
      <p:bldP spid="97" grpId="0" animBg="1"/>
      <p:bldP spid="97" grpId="1" animBg="1"/>
      <p:bldP spid="99" grpId="0" animBg="1"/>
      <p:bldP spid="99" grpId="1" animBg="1"/>
      <p:bldP spid="99" grpId="2" animBg="1"/>
      <p:bldP spid="99" grpId="3" animBg="1"/>
      <p:bldP spid="117" grpId="0" animBg="1"/>
      <p:bldP spid="117" grpId="1" animBg="1"/>
      <p:bldP spid="122" grpId="0" animBg="1"/>
      <p:bldP spid="122" grpId="1" animBg="1"/>
      <p:bldP spid="122" grpId="2" animBg="1"/>
      <p:bldP spid="122" grpId="3" animBg="1"/>
      <p:bldP spid="123" grpId="0" animBg="1"/>
      <p:bldP spid="123" grpId="1" animBg="1"/>
      <p:bldP spid="123" grpId="2" animBg="1"/>
      <p:bldP spid="123" grpId="3" animBg="1"/>
      <p:bldP spid="124" grpId="0" animBg="1"/>
      <p:bldP spid="124" grpId="1" animBg="1"/>
      <p:bldP spid="124" grpId="2" animBg="1"/>
      <p:bldP spid="124" grpId="3" animBg="1"/>
      <p:bldP spid="126" grpId="0" animBg="1"/>
      <p:bldP spid="126" grpId="1" animBg="1"/>
      <p:bldP spid="129" grpId="0"/>
      <p:bldP spid="129" grpId="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schemeClr val="tx1"/>
                </a:solidFill>
                <a:latin typeface="+mn-lt"/>
              </a:rPr>
              <a:t>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30221" y="386060"/>
            <a:ext cx="6130212" cy="523220"/>
          </a:xfrm>
          <a:prstGeom prst="rect">
            <a:avLst/>
          </a:prstGeom>
          <a:noFill/>
        </p:spPr>
        <p:txBody>
          <a:bodyPr wrap="square" rtlCol="0">
            <a:spAutoFit/>
          </a:bodyPr>
          <a:lstStyle/>
          <a:p>
            <a:r>
              <a:rPr lang="en-US" altLang="zh-CN" sz="2800" dirty="0"/>
              <a:t>Background</a:t>
            </a:r>
            <a:endParaRPr lang="zh-CN" altLang="en-US" sz="2800" dirty="0"/>
          </a:p>
        </p:txBody>
      </p:sp>
      <p:sp>
        <p:nvSpPr>
          <p:cNvPr id="8" name="文本框 7">
            <a:extLst>
              <a:ext uri="{FF2B5EF4-FFF2-40B4-BE49-F238E27FC236}">
                <a16:creationId xmlns:a16="http://schemas.microsoft.com/office/drawing/2014/main" xmlns="" id="{22AD62C7-51D9-4279-985A-ECFB1909B0F5}"/>
              </a:ext>
            </a:extLst>
          </p:cNvPr>
          <p:cNvSpPr txBox="1"/>
          <p:nvPr/>
        </p:nvSpPr>
        <p:spPr>
          <a:xfrm>
            <a:off x="3284220" y="2551837"/>
            <a:ext cx="6151880" cy="1754326"/>
          </a:xfrm>
          <a:prstGeom prst="rect">
            <a:avLst/>
          </a:prstGeom>
          <a:noFill/>
        </p:spPr>
        <p:txBody>
          <a:bodyPr wrap="square">
            <a:spAutoFit/>
          </a:bodyPr>
          <a:lstStyle/>
          <a:p>
            <a:r>
              <a:rPr lang="en-US" altLang="zh-CN" dirty="0"/>
              <a:t>Nowadays, online shopping is very developed, but it will still take two to three days for transportation. We hope to build a snack trading platform between the small snack shops nearby the campus and the students, where students can buy snacks easily in less than one </a:t>
            </a:r>
            <a:r>
              <a:rPr lang="en-US" altLang="zh-CN" dirty="0" smtClean="0"/>
              <a:t>day.</a:t>
            </a:r>
            <a:endParaRPr lang="zh-CN" altLang="en-US" dirty="0"/>
          </a:p>
        </p:txBody>
      </p:sp>
    </p:spTree>
    <p:extLst>
      <p:ext uri="{BB962C8B-B14F-4D97-AF65-F5344CB8AC3E}">
        <p14:creationId xmlns:p14="http://schemas.microsoft.com/office/powerpoint/2010/main" val="8279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直接连接符 44"/>
          <p:cNvCxnSpPr>
            <a:endCxn id="50" idx="4"/>
          </p:cNvCxnSpPr>
          <p:nvPr/>
        </p:nvCxnSpPr>
        <p:spPr>
          <a:xfrm flipV="1">
            <a:off x="10849455" y="72590"/>
            <a:ext cx="717471" cy="12129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50" idx="0"/>
          </p:cNvCxnSpPr>
          <p:nvPr/>
        </p:nvCxnSpPr>
        <p:spPr>
          <a:xfrm flipH="1" flipV="1">
            <a:off x="11641601" y="62152"/>
            <a:ext cx="879303" cy="40204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endCxn id="53" idx="7"/>
          </p:cNvCxnSpPr>
          <p:nvPr/>
        </p:nvCxnSpPr>
        <p:spPr>
          <a:xfrm flipH="1" flipV="1">
            <a:off x="11021720" y="1233762"/>
            <a:ext cx="1248321" cy="18746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50" idx="5"/>
          </p:cNvCxnSpPr>
          <p:nvPr/>
        </p:nvCxnSpPr>
        <p:spPr>
          <a:xfrm flipH="1" flipV="1">
            <a:off x="11581921" y="100103"/>
            <a:ext cx="741582" cy="136147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50" idx="6"/>
            <a:endCxn id="53" idx="1"/>
          </p:cNvCxnSpPr>
          <p:nvPr/>
        </p:nvCxnSpPr>
        <p:spPr>
          <a:xfrm flipH="1">
            <a:off x="11014716" y="108442"/>
            <a:ext cx="595288" cy="107522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0" name="椭圆 49"/>
          <p:cNvSpPr/>
          <p:nvPr/>
        </p:nvSpPr>
        <p:spPr>
          <a:xfrm rot="4922515">
            <a:off x="11562792" y="29669"/>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4922515">
            <a:off x="12483315" y="485620"/>
            <a:ext cx="66025" cy="6002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a:stCxn id="51" idx="5"/>
            <a:endCxn id="58" idx="1"/>
          </p:cNvCxnSpPr>
          <p:nvPr/>
        </p:nvCxnSpPr>
        <p:spPr>
          <a:xfrm flipH="1">
            <a:off x="12284366" y="541687"/>
            <a:ext cx="214175" cy="87800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rot="4922515">
            <a:off x="10959674" y="1179377"/>
            <a:ext cx="71542" cy="650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p:cNvCxnSpPr/>
          <p:nvPr/>
        </p:nvCxnSpPr>
        <p:spPr>
          <a:xfrm rot="4922515" flipH="1">
            <a:off x="10450674" y="718584"/>
            <a:ext cx="921070" cy="1727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57" idx="1"/>
          </p:cNvCxnSpPr>
          <p:nvPr/>
        </p:nvCxnSpPr>
        <p:spPr>
          <a:xfrm flipV="1">
            <a:off x="9876855" y="199642"/>
            <a:ext cx="931465" cy="50041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57" idx="7"/>
          </p:cNvCxnSpPr>
          <p:nvPr/>
        </p:nvCxnSpPr>
        <p:spPr>
          <a:xfrm>
            <a:off x="9885337" y="760733"/>
            <a:ext cx="1083225" cy="479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7" name="椭圆 56"/>
          <p:cNvSpPr/>
          <p:nvPr/>
        </p:nvSpPr>
        <p:spPr>
          <a:xfrm rot="4922515">
            <a:off x="9810188" y="694861"/>
            <a:ext cx="86651" cy="7877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4922515">
            <a:off x="12220553" y="1414720"/>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4922515">
            <a:off x="10733240" y="142426"/>
            <a:ext cx="115605" cy="105095"/>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rot="11174285">
            <a:off x="11403684" y="1570680"/>
            <a:ext cx="114883" cy="104439"/>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11174285">
            <a:off x="9179546" y="247236"/>
            <a:ext cx="82172" cy="747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p:cNvCxnSpPr>
            <a:stCxn id="61" idx="1"/>
            <a:endCxn id="57" idx="2"/>
          </p:cNvCxnSpPr>
          <p:nvPr/>
        </p:nvCxnSpPr>
        <p:spPr>
          <a:xfrm>
            <a:off x="9246642" y="313998"/>
            <a:ext cx="600872" cy="3773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61" idx="3"/>
          </p:cNvCxnSpPr>
          <p:nvPr/>
        </p:nvCxnSpPr>
        <p:spPr>
          <a:xfrm flipV="1">
            <a:off x="9252382" y="-142065"/>
            <a:ext cx="675550" cy="403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8" idx="2"/>
            <a:endCxn id="13" idx="5"/>
          </p:cNvCxnSpPr>
          <p:nvPr/>
        </p:nvCxnSpPr>
        <p:spPr>
          <a:xfrm>
            <a:off x="311019" y="4017571"/>
            <a:ext cx="640772" cy="62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 idx="1"/>
            <a:endCxn id="6" idx="5"/>
          </p:cNvCxnSpPr>
          <p:nvPr/>
        </p:nvCxnSpPr>
        <p:spPr>
          <a:xfrm>
            <a:off x="114449" y="3156200"/>
            <a:ext cx="368021" cy="30390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1"/>
            <a:endCxn id="18" idx="5"/>
          </p:cNvCxnSpPr>
          <p:nvPr/>
        </p:nvCxnSpPr>
        <p:spPr>
          <a:xfrm flipH="1">
            <a:off x="281621" y="3499120"/>
            <a:ext cx="232171" cy="50233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8" idx="7"/>
          </p:cNvCxnSpPr>
          <p:nvPr/>
        </p:nvCxnSpPr>
        <p:spPr>
          <a:xfrm flipH="1">
            <a:off x="126438" y="4026960"/>
            <a:ext cx="152395" cy="44254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8" idx="2"/>
          </p:cNvCxnSpPr>
          <p:nvPr/>
        </p:nvCxnSpPr>
        <p:spPr>
          <a:xfrm flipV="1">
            <a:off x="152387" y="4509317"/>
            <a:ext cx="511612" cy="4645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0" idx="4"/>
          </p:cNvCxnSpPr>
          <p:nvPr/>
        </p:nvCxnSpPr>
        <p:spPr>
          <a:xfrm flipV="1">
            <a:off x="413843" y="4544020"/>
            <a:ext cx="287319" cy="4731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24" idx="4"/>
          </p:cNvCxnSpPr>
          <p:nvPr/>
        </p:nvCxnSpPr>
        <p:spPr>
          <a:xfrm>
            <a:off x="47971" y="4573825"/>
            <a:ext cx="101544" cy="88701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0" idx="7"/>
          </p:cNvCxnSpPr>
          <p:nvPr/>
        </p:nvCxnSpPr>
        <p:spPr>
          <a:xfrm flipH="1">
            <a:off x="126361" y="5073643"/>
            <a:ext cx="256506" cy="42578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0" idx="1"/>
            <a:endCxn id="9" idx="5"/>
          </p:cNvCxnSpPr>
          <p:nvPr/>
        </p:nvCxnSpPr>
        <p:spPr>
          <a:xfrm>
            <a:off x="431883" y="5079001"/>
            <a:ext cx="159781" cy="9373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1" idx="4"/>
          </p:cNvCxnSpPr>
          <p:nvPr/>
        </p:nvCxnSpPr>
        <p:spPr>
          <a:xfrm flipH="1" flipV="1">
            <a:off x="717261" y="4531895"/>
            <a:ext cx="465790" cy="72089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9" idx="7"/>
            <a:endCxn id="24" idx="1"/>
          </p:cNvCxnSpPr>
          <p:nvPr/>
        </p:nvCxnSpPr>
        <p:spPr>
          <a:xfrm flipH="1" flipV="1">
            <a:off x="161866" y="5503176"/>
            <a:ext cx="425954" cy="54834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7" idx="3"/>
            <a:endCxn id="9" idx="0"/>
          </p:cNvCxnSpPr>
          <p:nvPr/>
        </p:nvCxnSpPr>
        <p:spPr>
          <a:xfrm flipV="1">
            <a:off x="387547" y="6060728"/>
            <a:ext cx="217060" cy="6236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0" idx="2"/>
            <a:endCxn id="11" idx="6"/>
          </p:cNvCxnSpPr>
          <p:nvPr/>
        </p:nvCxnSpPr>
        <p:spPr>
          <a:xfrm>
            <a:off x="444713" y="5055602"/>
            <a:ext cx="699551" cy="22832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1" idx="3"/>
            <a:endCxn id="13" idx="0"/>
          </p:cNvCxnSpPr>
          <p:nvPr/>
        </p:nvCxnSpPr>
        <p:spPr>
          <a:xfrm flipV="1">
            <a:off x="706168" y="4142022"/>
            <a:ext cx="263822" cy="3506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1" idx="0"/>
            <a:endCxn id="9" idx="2"/>
          </p:cNvCxnSpPr>
          <p:nvPr/>
        </p:nvCxnSpPr>
        <p:spPr>
          <a:xfrm flipH="1">
            <a:off x="632193" y="5322716"/>
            <a:ext cx="543214" cy="71586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9" idx="2"/>
            <a:endCxn id="35" idx="6"/>
          </p:cNvCxnSpPr>
          <p:nvPr/>
        </p:nvCxnSpPr>
        <p:spPr>
          <a:xfrm>
            <a:off x="632193" y="6038579"/>
            <a:ext cx="636954" cy="4009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5" idx="1"/>
            <a:endCxn id="37" idx="4"/>
          </p:cNvCxnSpPr>
          <p:nvPr/>
        </p:nvCxnSpPr>
        <p:spPr>
          <a:xfrm>
            <a:off x="1311066" y="6101664"/>
            <a:ext cx="553226" cy="400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5" idx="0"/>
            <a:endCxn id="27" idx="2"/>
          </p:cNvCxnSpPr>
          <p:nvPr/>
        </p:nvCxnSpPr>
        <p:spPr>
          <a:xfrm flipH="1">
            <a:off x="397493" y="6107210"/>
            <a:ext cx="894563" cy="61125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rot="11174285">
            <a:off x="304955" y="6667017"/>
            <a:ext cx="92812" cy="9281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1174285">
            <a:off x="473116" y="3454599"/>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11174285">
            <a:off x="57754" y="3094147"/>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7"/>
          <p:cNvSpPr/>
          <p:nvPr/>
        </p:nvSpPr>
        <p:spPr>
          <a:xfrm rot="11174285">
            <a:off x="82248" y="4516779"/>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8"/>
          <p:cNvSpPr/>
          <p:nvPr/>
        </p:nvSpPr>
        <p:spPr>
          <a:xfrm rot="11174285">
            <a:off x="582310" y="6010845"/>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375188" y="5016948"/>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rot="11174285">
            <a:off x="1144056" y="5252577"/>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1618499" y="4666992"/>
            <a:ext cx="50031" cy="500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椭圆 12"/>
          <p:cNvSpPr/>
          <p:nvPr/>
        </p:nvSpPr>
        <p:spPr>
          <a:xfrm rot="11174285">
            <a:off x="938639" y="4071884"/>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rot="11174285">
            <a:off x="274836" y="3997454"/>
            <a:ext cx="36291" cy="3629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11174285">
            <a:off x="677838" y="4486705"/>
            <a:ext cx="31836" cy="31836"/>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1174285">
            <a:off x="123052" y="5460694"/>
            <a:ext cx="47738" cy="477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11174285">
            <a:off x="1268993" y="6055615"/>
            <a:ext cx="51748" cy="5174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1174285">
            <a:off x="1825297" y="6502010"/>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1174285">
            <a:off x="2250812" y="7014678"/>
            <a:ext cx="97490" cy="97490"/>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1174285">
            <a:off x="2992857" y="6770139"/>
            <a:ext cx="69731" cy="697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1174285">
            <a:off x="2096191" y="6089493"/>
            <a:ext cx="42564" cy="4256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a:endCxn id="7" idx="5"/>
          </p:cNvCxnSpPr>
          <p:nvPr/>
        </p:nvCxnSpPr>
        <p:spPr>
          <a:xfrm>
            <a:off x="-278951" y="2488988"/>
            <a:ext cx="349742" cy="61283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1269146" y="6564320"/>
            <a:ext cx="587502" cy="55285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schemeClr val="tx1"/>
                </a:solidFill>
                <a:latin typeface="+mn-lt"/>
              </a:rPr>
              <a:t>1</a:t>
            </a:r>
            <a:endParaRPr lang="zh-CN" altLang="en-US" sz="6000" dirty="0">
              <a:solidFill>
                <a:schemeClr val="tx1"/>
              </a:solidFill>
              <a:latin typeface="+mn-lt"/>
            </a:endParaRPr>
          </a:p>
        </p:txBody>
      </p:sp>
      <p:cxnSp>
        <p:nvCxnSpPr>
          <p:cNvPr id="78" name="直接连接符 77"/>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530221" y="386060"/>
            <a:ext cx="6130212" cy="523220"/>
          </a:xfrm>
          <a:prstGeom prst="rect">
            <a:avLst/>
          </a:prstGeom>
          <a:noFill/>
        </p:spPr>
        <p:txBody>
          <a:bodyPr wrap="square" rtlCol="0">
            <a:spAutoFit/>
          </a:bodyPr>
          <a:lstStyle/>
          <a:p>
            <a:r>
              <a:rPr lang="en-US" altLang="zh-CN" sz="2800" dirty="0"/>
              <a:t>Requirement</a:t>
            </a:r>
            <a:endParaRPr lang="zh-CN" altLang="en-US" sz="2800" dirty="0"/>
          </a:p>
        </p:txBody>
      </p:sp>
      <p:sp>
        <p:nvSpPr>
          <p:cNvPr id="63" name="文本框 62">
            <a:extLst>
              <a:ext uri="{FF2B5EF4-FFF2-40B4-BE49-F238E27FC236}">
                <a16:creationId xmlns:a16="http://schemas.microsoft.com/office/drawing/2014/main" xmlns="" id="{3BEC9CD2-E9CC-429E-AFB7-59B25F7A0E9D}"/>
              </a:ext>
            </a:extLst>
          </p:cNvPr>
          <p:cNvSpPr txBox="1"/>
          <p:nvPr/>
        </p:nvSpPr>
        <p:spPr>
          <a:xfrm>
            <a:off x="2624659" y="1164681"/>
            <a:ext cx="6416040" cy="5078313"/>
          </a:xfrm>
          <a:prstGeom prst="rect">
            <a:avLst/>
          </a:prstGeom>
          <a:noFill/>
        </p:spPr>
        <p:txBody>
          <a:bodyPr wrap="square">
            <a:spAutoFit/>
          </a:bodyPr>
          <a:lstStyle/>
          <a:p>
            <a:r>
              <a:rPr lang="en-US" altLang="zh-CN" dirty="0"/>
              <a:t>Access of the game store for merchants and management of the company must be accomplished through a Web site.</a:t>
            </a:r>
          </a:p>
          <a:p>
            <a:endParaRPr lang="en-US" altLang="zh-CN" dirty="0"/>
          </a:p>
          <a:p>
            <a:r>
              <a:rPr lang="en-US" altLang="zh-CN" dirty="0"/>
              <a:t>The system must allow the customer to search our system for his or her favorite snack and add the snack to the shopping cart or wish list. </a:t>
            </a:r>
          </a:p>
          <a:p>
            <a:endParaRPr lang="en-US" altLang="zh-CN" dirty="0"/>
          </a:p>
          <a:p>
            <a:r>
              <a:rPr lang="en-US" altLang="zh-CN" dirty="0"/>
              <a:t>After the purchase of certain snacks, and after the purchase of snacks to convey their personal opinions on the product, such as the freshness of the product, how the product looks, etc. 	</a:t>
            </a:r>
          </a:p>
          <a:p>
            <a:endParaRPr lang="en-US" altLang="zh-CN" dirty="0"/>
          </a:p>
          <a:p>
            <a:r>
              <a:rPr lang="en-US" altLang="zh-CN" dirty="0"/>
              <a:t>The system must provide a platform for sellers to add new products and manage information about their products and easily manage orders. </a:t>
            </a:r>
          </a:p>
          <a:p>
            <a:endParaRPr lang="en-US" altLang="zh-CN" dirty="0"/>
          </a:p>
          <a:p>
            <a:r>
              <a:rPr lang="en-US" altLang="zh-CN" dirty="0"/>
              <a:t>…</a:t>
            </a:r>
            <a:endParaRPr lang="zh-CN" altLang="en-US" dirty="0"/>
          </a:p>
        </p:txBody>
      </p:sp>
    </p:spTree>
    <p:extLst>
      <p:ext uri="{BB962C8B-B14F-4D97-AF65-F5344CB8AC3E}">
        <p14:creationId xmlns:p14="http://schemas.microsoft.com/office/powerpoint/2010/main" val="177174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p:cTn id="7" dur="1000" fill="hold"/>
                                        <p:tgtEl>
                                          <p:spTgt spid="78"/>
                                        </p:tgtEl>
                                        <p:attrNameLst>
                                          <p:attrName>ppt_w</p:attrName>
                                        </p:attrNameLst>
                                      </p:cBhvr>
                                      <p:tavLst>
                                        <p:tav tm="0">
                                          <p:val>
                                            <p:fltVal val="0"/>
                                          </p:val>
                                        </p:tav>
                                        <p:tav tm="100000">
                                          <p:val>
                                            <p:strVal val="#ppt_w"/>
                                          </p:val>
                                        </p:tav>
                                      </p:tavLst>
                                    </p:anim>
                                    <p:anim calcmode="lin" valueType="num">
                                      <p:cBhvr>
                                        <p:cTn id="8" dur="1000" fill="hold"/>
                                        <p:tgtEl>
                                          <p:spTgt spid="78"/>
                                        </p:tgtEl>
                                        <p:attrNameLst>
                                          <p:attrName>ppt_h</p:attrName>
                                        </p:attrNameLst>
                                      </p:cBhvr>
                                      <p:tavLst>
                                        <p:tav tm="0">
                                          <p:val>
                                            <p:fltVal val="0"/>
                                          </p:val>
                                        </p:tav>
                                        <p:tav tm="100000">
                                          <p:val>
                                            <p:strVal val="#ppt_h"/>
                                          </p:val>
                                        </p:tav>
                                      </p:tavLst>
                                    </p:anim>
                                    <p:anim calcmode="lin" valueType="num">
                                      <p:cBhvr>
                                        <p:cTn id="9" dur="1000" fill="hold"/>
                                        <p:tgtEl>
                                          <p:spTgt spid="78"/>
                                        </p:tgtEl>
                                        <p:attrNameLst>
                                          <p:attrName>style.rotation</p:attrName>
                                        </p:attrNameLst>
                                      </p:cBhvr>
                                      <p:tavLst>
                                        <p:tav tm="0">
                                          <p:val>
                                            <p:fltVal val="90"/>
                                          </p:val>
                                        </p:tav>
                                        <p:tav tm="100000">
                                          <p:val>
                                            <p:fltVal val="0"/>
                                          </p:val>
                                        </p:tav>
                                      </p:tavLst>
                                    </p:anim>
                                    <p:animEffect transition="in" filter="fade">
                                      <p:cBhvr>
                                        <p:cTn id="10" dur="1000"/>
                                        <p:tgtEl>
                                          <p:spTgt spid="78"/>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77"/>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72"/>
                                        </p:tgtEl>
                                        <p:attrNameLst>
                                          <p:attrName>style.visibility</p:attrName>
                                        </p:attrNameLst>
                                      </p:cBhvr>
                                      <p:to>
                                        <p:strVal val="visible"/>
                                      </p:to>
                                    </p:set>
                                    <p:anim calcmode="lin" valueType="num">
                                      <p:cBhvr>
                                        <p:cTn id="18" dur="1000" fill="hold"/>
                                        <p:tgtEl>
                                          <p:spTgt spid="72"/>
                                        </p:tgtEl>
                                        <p:attrNameLst>
                                          <p:attrName>ppt_w</p:attrName>
                                        </p:attrNameLst>
                                      </p:cBhvr>
                                      <p:tavLst>
                                        <p:tav tm="0">
                                          <p:val>
                                            <p:fltVal val="0"/>
                                          </p:val>
                                        </p:tav>
                                        <p:tav tm="100000">
                                          <p:val>
                                            <p:strVal val="#ppt_w"/>
                                          </p:val>
                                        </p:tav>
                                      </p:tavLst>
                                    </p:anim>
                                    <p:anim calcmode="lin" valueType="num">
                                      <p:cBhvr>
                                        <p:cTn id="19" dur="1000" fill="hold"/>
                                        <p:tgtEl>
                                          <p:spTgt spid="72"/>
                                        </p:tgtEl>
                                        <p:attrNameLst>
                                          <p:attrName>ppt_h</p:attrName>
                                        </p:attrNameLst>
                                      </p:cBhvr>
                                      <p:tavLst>
                                        <p:tav tm="0">
                                          <p:val>
                                            <p:fltVal val="0"/>
                                          </p:val>
                                        </p:tav>
                                        <p:tav tm="100000">
                                          <p:val>
                                            <p:strVal val="#ppt_h"/>
                                          </p:val>
                                        </p:tav>
                                      </p:tavLst>
                                    </p:anim>
                                    <p:anim calcmode="lin" valueType="num">
                                      <p:cBhvr>
                                        <p:cTn id="20" dur="1000" fill="hold"/>
                                        <p:tgtEl>
                                          <p:spTgt spid="72"/>
                                        </p:tgtEl>
                                        <p:attrNameLst>
                                          <p:attrName>style.rotation</p:attrName>
                                        </p:attrNameLst>
                                      </p:cBhvr>
                                      <p:tavLst>
                                        <p:tav tm="0">
                                          <p:val>
                                            <p:fltVal val="90"/>
                                          </p:val>
                                        </p:tav>
                                        <p:tav tm="100000">
                                          <p:val>
                                            <p:fltVal val="0"/>
                                          </p:val>
                                        </p:tav>
                                      </p:tavLst>
                                    </p:anim>
                                    <p:animEffect transition="in" filter="fade">
                                      <p:cBhvr>
                                        <p:cTn id="21" dur="1000"/>
                                        <p:tgtEl>
                                          <p:spTgt spid="72"/>
                                        </p:tgtEl>
                                      </p:cBhvr>
                                    </p:animEffect>
                                  </p:childTnLst>
                                </p:cTn>
                              </p:par>
                              <p:par>
                                <p:cTn id="22" presetID="31" presetClass="entr" presetSubtype="0" fill="hold" nodeType="withEffect">
                                  <p:stCondLst>
                                    <p:cond delay="500"/>
                                  </p:stCondLst>
                                  <p:childTnLst>
                                    <p:set>
                                      <p:cBhvr>
                                        <p:cTn id="23" dur="1" fill="hold">
                                          <p:stCondLst>
                                            <p:cond delay="0"/>
                                          </p:stCondLst>
                                        </p:cTn>
                                        <p:tgtEl>
                                          <p:spTgt spid="39"/>
                                        </p:tgtEl>
                                        <p:attrNameLst>
                                          <p:attrName>style.visibility</p:attrName>
                                        </p:attrNameLst>
                                      </p:cBhvr>
                                      <p:to>
                                        <p:strVal val="visible"/>
                                      </p:to>
                                    </p:set>
                                    <p:anim calcmode="lin" valueType="num">
                                      <p:cBhvr>
                                        <p:cTn id="24" dur="1000" fill="hold"/>
                                        <p:tgtEl>
                                          <p:spTgt spid="39"/>
                                        </p:tgtEl>
                                        <p:attrNameLst>
                                          <p:attrName>ppt_w</p:attrName>
                                        </p:attrNameLst>
                                      </p:cBhvr>
                                      <p:tavLst>
                                        <p:tav tm="0">
                                          <p:val>
                                            <p:fltVal val="0"/>
                                          </p:val>
                                        </p:tav>
                                        <p:tav tm="100000">
                                          <p:val>
                                            <p:strVal val="#ppt_w"/>
                                          </p:val>
                                        </p:tav>
                                      </p:tavLst>
                                    </p:anim>
                                    <p:anim calcmode="lin" valueType="num">
                                      <p:cBhvr>
                                        <p:cTn id="25" dur="1000" fill="hold"/>
                                        <p:tgtEl>
                                          <p:spTgt spid="39"/>
                                        </p:tgtEl>
                                        <p:attrNameLst>
                                          <p:attrName>ppt_h</p:attrName>
                                        </p:attrNameLst>
                                      </p:cBhvr>
                                      <p:tavLst>
                                        <p:tav tm="0">
                                          <p:val>
                                            <p:fltVal val="0"/>
                                          </p:val>
                                        </p:tav>
                                        <p:tav tm="100000">
                                          <p:val>
                                            <p:strVal val="#ppt_h"/>
                                          </p:val>
                                        </p:tav>
                                      </p:tavLst>
                                    </p:anim>
                                    <p:anim calcmode="lin" valueType="num">
                                      <p:cBhvr>
                                        <p:cTn id="26" dur="1000" fill="hold"/>
                                        <p:tgtEl>
                                          <p:spTgt spid="39"/>
                                        </p:tgtEl>
                                        <p:attrNameLst>
                                          <p:attrName>style.rotation</p:attrName>
                                        </p:attrNameLst>
                                      </p:cBhvr>
                                      <p:tavLst>
                                        <p:tav tm="0">
                                          <p:val>
                                            <p:fltVal val="90"/>
                                          </p:val>
                                        </p:tav>
                                        <p:tav tm="100000">
                                          <p:val>
                                            <p:fltVal val="0"/>
                                          </p:val>
                                        </p:tav>
                                      </p:tavLst>
                                    </p:anim>
                                    <p:animEffect transition="in" filter="fade">
                                      <p:cBhvr>
                                        <p:cTn id="27" dur="1000"/>
                                        <p:tgtEl>
                                          <p:spTgt spid="39"/>
                                        </p:tgtEl>
                                      </p:cBhvr>
                                    </p:animEffect>
                                  </p:childTnLst>
                                </p:cTn>
                              </p:par>
                              <p:par>
                                <p:cTn id="28" presetID="31" presetClass="entr" presetSubtype="0" fill="hold" nodeType="withEffect">
                                  <p:stCondLst>
                                    <p:cond delay="500"/>
                                  </p:stCondLst>
                                  <p:childTnLst>
                                    <p:set>
                                      <p:cBhvr>
                                        <p:cTn id="29" dur="1" fill="hold">
                                          <p:stCondLst>
                                            <p:cond delay="0"/>
                                          </p:stCondLst>
                                        </p:cTn>
                                        <p:tgtEl>
                                          <p:spTgt spid="41"/>
                                        </p:tgtEl>
                                        <p:attrNameLst>
                                          <p:attrName>style.visibility</p:attrName>
                                        </p:attrNameLst>
                                      </p:cBhvr>
                                      <p:to>
                                        <p:strVal val="visible"/>
                                      </p:to>
                                    </p:set>
                                    <p:anim calcmode="lin" valueType="num">
                                      <p:cBhvr>
                                        <p:cTn id="30" dur="1000" fill="hold"/>
                                        <p:tgtEl>
                                          <p:spTgt spid="41"/>
                                        </p:tgtEl>
                                        <p:attrNameLst>
                                          <p:attrName>ppt_w</p:attrName>
                                        </p:attrNameLst>
                                      </p:cBhvr>
                                      <p:tavLst>
                                        <p:tav tm="0">
                                          <p:val>
                                            <p:fltVal val="0"/>
                                          </p:val>
                                        </p:tav>
                                        <p:tav tm="100000">
                                          <p:val>
                                            <p:strVal val="#ppt_w"/>
                                          </p:val>
                                        </p:tav>
                                      </p:tavLst>
                                    </p:anim>
                                    <p:anim calcmode="lin" valueType="num">
                                      <p:cBhvr>
                                        <p:cTn id="31" dur="1000" fill="hold"/>
                                        <p:tgtEl>
                                          <p:spTgt spid="41"/>
                                        </p:tgtEl>
                                        <p:attrNameLst>
                                          <p:attrName>ppt_h</p:attrName>
                                        </p:attrNameLst>
                                      </p:cBhvr>
                                      <p:tavLst>
                                        <p:tav tm="0">
                                          <p:val>
                                            <p:fltVal val="0"/>
                                          </p:val>
                                        </p:tav>
                                        <p:tav tm="100000">
                                          <p:val>
                                            <p:strVal val="#ppt_h"/>
                                          </p:val>
                                        </p:tav>
                                      </p:tavLst>
                                    </p:anim>
                                    <p:anim calcmode="lin" valueType="num">
                                      <p:cBhvr>
                                        <p:cTn id="32" dur="1000" fill="hold"/>
                                        <p:tgtEl>
                                          <p:spTgt spid="41"/>
                                        </p:tgtEl>
                                        <p:attrNameLst>
                                          <p:attrName>style.rotation</p:attrName>
                                        </p:attrNameLst>
                                      </p:cBhvr>
                                      <p:tavLst>
                                        <p:tav tm="0">
                                          <p:val>
                                            <p:fltVal val="90"/>
                                          </p:val>
                                        </p:tav>
                                        <p:tav tm="100000">
                                          <p:val>
                                            <p:fltVal val="0"/>
                                          </p:val>
                                        </p:tav>
                                      </p:tavLst>
                                    </p:anim>
                                    <p:animEffect transition="in" filter="fade">
                                      <p:cBhvr>
                                        <p:cTn id="33" dur="1000"/>
                                        <p:tgtEl>
                                          <p:spTgt spid="41"/>
                                        </p:tgtEl>
                                      </p:cBhvr>
                                    </p:animEffect>
                                  </p:childTnLst>
                                </p:cTn>
                              </p:par>
                              <p:par>
                                <p:cTn id="34" presetID="31" presetClass="entr" presetSubtype="0" fill="hold" nodeType="withEffect">
                                  <p:stCondLst>
                                    <p:cond delay="500"/>
                                  </p:stCondLst>
                                  <p:childTnLst>
                                    <p:set>
                                      <p:cBhvr>
                                        <p:cTn id="35" dur="1" fill="hold">
                                          <p:stCondLst>
                                            <p:cond delay="0"/>
                                          </p:stCondLst>
                                        </p:cTn>
                                        <p:tgtEl>
                                          <p:spTgt spid="38"/>
                                        </p:tgtEl>
                                        <p:attrNameLst>
                                          <p:attrName>style.visibility</p:attrName>
                                        </p:attrNameLst>
                                      </p:cBhvr>
                                      <p:to>
                                        <p:strVal val="visible"/>
                                      </p:to>
                                    </p:set>
                                    <p:anim calcmode="lin" valueType="num">
                                      <p:cBhvr>
                                        <p:cTn id="36" dur="1000" fill="hold"/>
                                        <p:tgtEl>
                                          <p:spTgt spid="38"/>
                                        </p:tgtEl>
                                        <p:attrNameLst>
                                          <p:attrName>ppt_w</p:attrName>
                                        </p:attrNameLst>
                                      </p:cBhvr>
                                      <p:tavLst>
                                        <p:tav tm="0">
                                          <p:val>
                                            <p:fltVal val="0"/>
                                          </p:val>
                                        </p:tav>
                                        <p:tav tm="100000">
                                          <p:val>
                                            <p:strVal val="#ppt_w"/>
                                          </p:val>
                                        </p:tav>
                                      </p:tavLst>
                                    </p:anim>
                                    <p:anim calcmode="lin" valueType="num">
                                      <p:cBhvr>
                                        <p:cTn id="37" dur="1000" fill="hold"/>
                                        <p:tgtEl>
                                          <p:spTgt spid="38"/>
                                        </p:tgtEl>
                                        <p:attrNameLst>
                                          <p:attrName>ppt_h</p:attrName>
                                        </p:attrNameLst>
                                      </p:cBhvr>
                                      <p:tavLst>
                                        <p:tav tm="0">
                                          <p:val>
                                            <p:fltVal val="0"/>
                                          </p:val>
                                        </p:tav>
                                        <p:tav tm="100000">
                                          <p:val>
                                            <p:strVal val="#ppt_h"/>
                                          </p:val>
                                        </p:tav>
                                      </p:tavLst>
                                    </p:anim>
                                    <p:anim calcmode="lin" valueType="num">
                                      <p:cBhvr>
                                        <p:cTn id="38" dur="1000" fill="hold"/>
                                        <p:tgtEl>
                                          <p:spTgt spid="38"/>
                                        </p:tgtEl>
                                        <p:attrNameLst>
                                          <p:attrName>style.rotation</p:attrName>
                                        </p:attrNameLst>
                                      </p:cBhvr>
                                      <p:tavLst>
                                        <p:tav tm="0">
                                          <p:val>
                                            <p:fltVal val="90"/>
                                          </p:val>
                                        </p:tav>
                                        <p:tav tm="100000">
                                          <p:val>
                                            <p:fltVal val="0"/>
                                          </p:val>
                                        </p:tav>
                                      </p:tavLst>
                                    </p:anim>
                                    <p:animEffect transition="in" filter="fade">
                                      <p:cBhvr>
                                        <p:cTn id="39" dur="1000"/>
                                        <p:tgtEl>
                                          <p:spTgt spid="38"/>
                                        </p:tgtEl>
                                      </p:cBhvr>
                                    </p:animEffect>
                                  </p:childTnLst>
                                </p:cTn>
                              </p:par>
                              <p:par>
                                <p:cTn id="40" presetID="31" presetClass="entr" presetSubtype="0" fill="hold" nodeType="withEffect">
                                  <p:stCondLst>
                                    <p:cond delay="500"/>
                                  </p:stCondLst>
                                  <p:childTnLst>
                                    <p:set>
                                      <p:cBhvr>
                                        <p:cTn id="41" dur="1" fill="hold">
                                          <p:stCondLst>
                                            <p:cond delay="0"/>
                                          </p:stCondLst>
                                        </p:cTn>
                                        <p:tgtEl>
                                          <p:spTgt spid="29"/>
                                        </p:tgtEl>
                                        <p:attrNameLst>
                                          <p:attrName>style.visibility</p:attrName>
                                        </p:attrNameLst>
                                      </p:cBhvr>
                                      <p:to>
                                        <p:strVal val="visible"/>
                                      </p:to>
                                    </p:set>
                                    <p:anim calcmode="lin" valueType="num">
                                      <p:cBhvr>
                                        <p:cTn id="42" dur="1000" fill="hold"/>
                                        <p:tgtEl>
                                          <p:spTgt spid="29"/>
                                        </p:tgtEl>
                                        <p:attrNameLst>
                                          <p:attrName>ppt_w</p:attrName>
                                        </p:attrNameLst>
                                      </p:cBhvr>
                                      <p:tavLst>
                                        <p:tav tm="0">
                                          <p:val>
                                            <p:fltVal val="0"/>
                                          </p:val>
                                        </p:tav>
                                        <p:tav tm="100000">
                                          <p:val>
                                            <p:strVal val="#ppt_w"/>
                                          </p:val>
                                        </p:tav>
                                      </p:tavLst>
                                    </p:anim>
                                    <p:anim calcmode="lin" valueType="num">
                                      <p:cBhvr>
                                        <p:cTn id="43" dur="1000" fill="hold"/>
                                        <p:tgtEl>
                                          <p:spTgt spid="29"/>
                                        </p:tgtEl>
                                        <p:attrNameLst>
                                          <p:attrName>ppt_h</p:attrName>
                                        </p:attrNameLst>
                                      </p:cBhvr>
                                      <p:tavLst>
                                        <p:tav tm="0">
                                          <p:val>
                                            <p:fltVal val="0"/>
                                          </p:val>
                                        </p:tav>
                                        <p:tav tm="100000">
                                          <p:val>
                                            <p:strVal val="#ppt_h"/>
                                          </p:val>
                                        </p:tav>
                                      </p:tavLst>
                                    </p:anim>
                                    <p:anim calcmode="lin" valueType="num">
                                      <p:cBhvr>
                                        <p:cTn id="44" dur="1000" fill="hold"/>
                                        <p:tgtEl>
                                          <p:spTgt spid="29"/>
                                        </p:tgtEl>
                                        <p:attrNameLst>
                                          <p:attrName>style.rotation</p:attrName>
                                        </p:attrNameLst>
                                      </p:cBhvr>
                                      <p:tavLst>
                                        <p:tav tm="0">
                                          <p:val>
                                            <p:fltVal val="90"/>
                                          </p:val>
                                        </p:tav>
                                        <p:tav tm="100000">
                                          <p:val>
                                            <p:fltVal val="0"/>
                                          </p:val>
                                        </p:tav>
                                      </p:tavLst>
                                    </p:anim>
                                    <p:animEffect transition="in" filter="fade">
                                      <p:cBhvr>
                                        <p:cTn id="45" dur="1000"/>
                                        <p:tgtEl>
                                          <p:spTgt spid="29"/>
                                        </p:tgtEl>
                                      </p:cBhvr>
                                    </p:animEffect>
                                  </p:childTnLst>
                                </p:cTn>
                              </p:par>
                              <p:par>
                                <p:cTn id="46" presetID="31" presetClass="entr" presetSubtype="0" fill="hold" nodeType="withEffect">
                                  <p:stCondLst>
                                    <p:cond delay="500"/>
                                  </p:stCondLst>
                                  <p:childTnLst>
                                    <p:set>
                                      <p:cBhvr>
                                        <p:cTn id="47" dur="1" fill="hold">
                                          <p:stCondLst>
                                            <p:cond delay="0"/>
                                          </p:stCondLst>
                                        </p:cTn>
                                        <p:tgtEl>
                                          <p:spTgt spid="36"/>
                                        </p:tgtEl>
                                        <p:attrNameLst>
                                          <p:attrName>style.visibility</p:attrName>
                                        </p:attrNameLst>
                                      </p:cBhvr>
                                      <p:to>
                                        <p:strVal val="visible"/>
                                      </p:to>
                                    </p:set>
                                    <p:anim calcmode="lin" valueType="num">
                                      <p:cBhvr>
                                        <p:cTn id="48" dur="1000" fill="hold"/>
                                        <p:tgtEl>
                                          <p:spTgt spid="36"/>
                                        </p:tgtEl>
                                        <p:attrNameLst>
                                          <p:attrName>ppt_w</p:attrName>
                                        </p:attrNameLst>
                                      </p:cBhvr>
                                      <p:tavLst>
                                        <p:tav tm="0">
                                          <p:val>
                                            <p:fltVal val="0"/>
                                          </p:val>
                                        </p:tav>
                                        <p:tav tm="100000">
                                          <p:val>
                                            <p:strVal val="#ppt_w"/>
                                          </p:val>
                                        </p:tav>
                                      </p:tavLst>
                                    </p:anim>
                                    <p:anim calcmode="lin" valueType="num">
                                      <p:cBhvr>
                                        <p:cTn id="49" dur="1000" fill="hold"/>
                                        <p:tgtEl>
                                          <p:spTgt spid="36"/>
                                        </p:tgtEl>
                                        <p:attrNameLst>
                                          <p:attrName>ppt_h</p:attrName>
                                        </p:attrNameLst>
                                      </p:cBhvr>
                                      <p:tavLst>
                                        <p:tav tm="0">
                                          <p:val>
                                            <p:fltVal val="0"/>
                                          </p:val>
                                        </p:tav>
                                        <p:tav tm="100000">
                                          <p:val>
                                            <p:strVal val="#ppt_h"/>
                                          </p:val>
                                        </p:tav>
                                      </p:tavLst>
                                    </p:anim>
                                    <p:anim calcmode="lin" valueType="num">
                                      <p:cBhvr>
                                        <p:cTn id="50" dur="1000" fill="hold"/>
                                        <p:tgtEl>
                                          <p:spTgt spid="36"/>
                                        </p:tgtEl>
                                        <p:attrNameLst>
                                          <p:attrName>style.rotation</p:attrName>
                                        </p:attrNameLst>
                                      </p:cBhvr>
                                      <p:tavLst>
                                        <p:tav tm="0">
                                          <p:val>
                                            <p:fltVal val="90"/>
                                          </p:val>
                                        </p:tav>
                                        <p:tav tm="100000">
                                          <p:val>
                                            <p:fltVal val="0"/>
                                          </p:val>
                                        </p:tav>
                                      </p:tavLst>
                                    </p:anim>
                                    <p:animEffect transition="in" filter="fade">
                                      <p:cBhvr>
                                        <p:cTn id="51" dur="1000"/>
                                        <p:tgtEl>
                                          <p:spTgt spid="36"/>
                                        </p:tgtEl>
                                      </p:cBhvr>
                                    </p:animEffect>
                                  </p:childTnLst>
                                </p:cTn>
                              </p:par>
                              <p:par>
                                <p:cTn id="52" presetID="31" presetClass="entr" presetSubtype="0" fill="hold" nodeType="withEffect">
                                  <p:stCondLst>
                                    <p:cond delay="500"/>
                                  </p:stCondLst>
                                  <p:childTnLst>
                                    <p:set>
                                      <p:cBhvr>
                                        <p:cTn id="53" dur="1" fill="hold">
                                          <p:stCondLst>
                                            <p:cond delay="0"/>
                                          </p:stCondLst>
                                        </p:cTn>
                                        <p:tgtEl>
                                          <p:spTgt spid="25"/>
                                        </p:tgtEl>
                                        <p:attrNameLst>
                                          <p:attrName>style.visibility</p:attrName>
                                        </p:attrNameLst>
                                      </p:cBhvr>
                                      <p:to>
                                        <p:strVal val="visible"/>
                                      </p:to>
                                    </p:set>
                                    <p:anim calcmode="lin" valueType="num">
                                      <p:cBhvr>
                                        <p:cTn id="54" dur="1000" fill="hold"/>
                                        <p:tgtEl>
                                          <p:spTgt spid="25"/>
                                        </p:tgtEl>
                                        <p:attrNameLst>
                                          <p:attrName>ppt_w</p:attrName>
                                        </p:attrNameLst>
                                      </p:cBhvr>
                                      <p:tavLst>
                                        <p:tav tm="0">
                                          <p:val>
                                            <p:fltVal val="0"/>
                                          </p:val>
                                        </p:tav>
                                        <p:tav tm="100000">
                                          <p:val>
                                            <p:strVal val="#ppt_w"/>
                                          </p:val>
                                        </p:tav>
                                      </p:tavLst>
                                    </p:anim>
                                    <p:anim calcmode="lin" valueType="num">
                                      <p:cBhvr>
                                        <p:cTn id="55" dur="1000" fill="hold"/>
                                        <p:tgtEl>
                                          <p:spTgt spid="25"/>
                                        </p:tgtEl>
                                        <p:attrNameLst>
                                          <p:attrName>ppt_h</p:attrName>
                                        </p:attrNameLst>
                                      </p:cBhvr>
                                      <p:tavLst>
                                        <p:tav tm="0">
                                          <p:val>
                                            <p:fltVal val="0"/>
                                          </p:val>
                                        </p:tav>
                                        <p:tav tm="100000">
                                          <p:val>
                                            <p:strVal val="#ppt_h"/>
                                          </p:val>
                                        </p:tav>
                                      </p:tavLst>
                                    </p:anim>
                                    <p:anim calcmode="lin" valueType="num">
                                      <p:cBhvr>
                                        <p:cTn id="56" dur="1000" fill="hold"/>
                                        <p:tgtEl>
                                          <p:spTgt spid="25"/>
                                        </p:tgtEl>
                                        <p:attrNameLst>
                                          <p:attrName>style.rotation</p:attrName>
                                        </p:attrNameLst>
                                      </p:cBhvr>
                                      <p:tavLst>
                                        <p:tav tm="0">
                                          <p:val>
                                            <p:fltVal val="90"/>
                                          </p:val>
                                        </p:tav>
                                        <p:tav tm="100000">
                                          <p:val>
                                            <p:fltVal val="0"/>
                                          </p:val>
                                        </p:tav>
                                      </p:tavLst>
                                    </p:anim>
                                    <p:animEffect transition="in" filter="fade">
                                      <p:cBhvr>
                                        <p:cTn id="57" dur="1000"/>
                                        <p:tgtEl>
                                          <p:spTgt spid="25"/>
                                        </p:tgtEl>
                                      </p:cBhvr>
                                    </p:animEffect>
                                  </p:childTnLst>
                                </p:cTn>
                              </p:par>
                              <p:par>
                                <p:cTn id="58" presetID="31" presetClass="entr" presetSubtype="0" fill="hold" nodeType="withEffect">
                                  <p:stCondLst>
                                    <p:cond delay="500"/>
                                  </p:stCondLst>
                                  <p:childTnLst>
                                    <p:set>
                                      <p:cBhvr>
                                        <p:cTn id="59" dur="1" fill="hold">
                                          <p:stCondLst>
                                            <p:cond delay="0"/>
                                          </p:stCondLst>
                                        </p:cTn>
                                        <p:tgtEl>
                                          <p:spTgt spid="30"/>
                                        </p:tgtEl>
                                        <p:attrNameLst>
                                          <p:attrName>style.visibility</p:attrName>
                                        </p:attrNameLst>
                                      </p:cBhvr>
                                      <p:to>
                                        <p:strVal val="visible"/>
                                      </p:to>
                                    </p:set>
                                    <p:anim calcmode="lin" valueType="num">
                                      <p:cBhvr>
                                        <p:cTn id="60" dur="1000" fill="hold"/>
                                        <p:tgtEl>
                                          <p:spTgt spid="30"/>
                                        </p:tgtEl>
                                        <p:attrNameLst>
                                          <p:attrName>ppt_w</p:attrName>
                                        </p:attrNameLst>
                                      </p:cBhvr>
                                      <p:tavLst>
                                        <p:tav tm="0">
                                          <p:val>
                                            <p:fltVal val="0"/>
                                          </p:val>
                                        </p:tav>
                                        <p:tav tm="100000">
                                          <p:val>
                                            <p:strVal val="#ppt_w"/>
                                          </p:val>
                                        </p:tav>
                                      </p:tavLst>
                                    </p:anim>
                                    <p:anim calcmode="lin" valueType="num">
                                      <p:cBhvr>
                                        <p:cTn id="61" dur="1000" fill="hold"/>
                                        <p:tgtEl>
                                          <p:spTgt spid="30"/>
                                        </p:tgtEl>
                                        <p:attrNameLst>
                                          <p:attrName>ppt_h</p:attrName>
                                        </p:attrNameLst>
                                      </p:cBhvr>
                                      <p:tavLst>
                                        <p:tav tm="0">
                                          <p:val>
                                            <p:fltVal val="0"/>
                                          </p:val>
                                        </p:tav>
                                        <p:tav tm="100000">
                                          <p:val>
                                            <p:strVal val="#ppt_h"/>
                                          </p:val>
                                        </p:tav>
                                      </p:tavLst>
                                    </p:anim>
                                    <p:anim calcmode="lin" valueType="num">
                                      <p:cBhvr>
                                        <p:cTn id="62" dur="1000" fill="hold"/>
                                        <p:tgtEl>
                                          <p:spTgt spid="30"/>
                                        </p:tgtEl>
                                        <p:attrNameLst>
                                          <p:attrName>style.rotation</p:attrName>
                                        </p:attrNameLst>
                                      </p:cBhvr>
                                      <p:tavLst>
                                        <p:tav tm="0">
                                          <p:val>
                                            <p:fltVal val="90"/>
                                          </p:val>
                                        </p:tav>
                                        <p:tav tm="100000">
                                          <p:val>
                                            <p:fltVal val="0"/>
                                          </p:val>
                                        </p:tav>
                                      </p:tavLst>
                                    </p:anim>
                                    <p:animEffect transition="in" filter="fade">
                                      <p:cBhvr>
                                        <p:cTn id="63" dur="1000"/>
                                        <p:tgtEl>
                                          <p:spTgt spid="30"/>
                                        </p:tgtEl>
                                      </p:cBhvr>
                                    </p:animEffect>
                                  </p:childTnLst>
                                </p:cTn>
                              </p:par>
                              <p:par>
                                <p:cTn id="64" presetID="31" presetClass="entr" presetSubtype="0" fill="hold" nodeType="withEffect">
                                  <p:stCondLst>
                                    <p:cond delay="500"/>
                                  </p:stCondLst>
                                  <p:childTnLst>
                                    <p:set>
                                      <p:cBhvr>
                                        <p:cTn id="65" dur="1" fill="hold">
                                          <p:stCondLst>
                                            <p:cond delay="0"/>
                                          </p:stCondLst>
                                        </p:cTn>
                                        <p:tgtEl>
                                          <p:spTgt spid="26"/>
                                        </p:tgtEl>
                                        <p:attrNameLst>
                                          <p:attrName>style.visibility</p:attrName>
                                        </p:attrNameLst>
                                      </p:cBhvr>
                                      <p:to>
                                        <p:strVal val="visible"/>
                                      </p:to>
                                    </p:set>
                                    <p:anim calcmode="lin" valueType="num">
                                      <p:cBhvr>
                                        <p:cTn id="66" dur="1000" fill="hold"/>
                                        <p:tgtEl>
                                          <p:spTgt spid="26"/>
                                        </p:tgtEl>
                                        <p:attrNameLst>
                                          <p:attrName>ppt_w</p:attrName>
                                        </p:attrNameLst>
                                      </p:cBhvr>
                                      <p:tavLst>
                                        <p:tav tm="0">
                                          <p:val>
                                            <p:fltVal val="0"/>
                                          </p:val>
                                        </p:tav>
                                        <p:tav tm="100000">
                                          <p:val>
                                            <p:strVal val="#ppt_w"/>
                                          </p:val>
                                        </p:tav>
                                      </p:tavLst>
                                    </p:anim>
                                    <p:anim calcmode="lin" valueType="num">
                                      <p:cBhvr>
                                        <p:cTn id="67" dur="1000" fill="hold"/>
                                        <p:tgtEl>
                                          <p:spTgt spid="26"/>
                                        </p:tgtEl>
                                        <p:attrNameLst>
                                          <p:attrName>ppt_h</p:attrName>
                                        </p:attrNameLst>
                                      </p:cBhvr>
                                      <p:tavLst>
                                        <p:tav tm="0">
                                          <p:val>
                                            <p:fltVal val="0"/>
                                          </p:val>
                                        </p:tav>
                                        <p:tav tm="100000">
                                          <p:val>
                                            <p:strVal val="#ppt_h"/>
                                          </p:val>
                                        </p:tav>
                                      </p:tavLst>
                                    </p:anim>
                                    <p:anim calcmode="lin" valueType="num">
                                      <p:cBhvr>
                                        <p:cTn id="68" dur="1000" fill="hold"/>
                                        <p:tgtEl>
                                          <p:spTgt spid="26"/>
                                        </p:tgtEl>
                                        <p:attrNameLst>
                                          <p:attrName>style.rotation</p:attrName>
                                        </p:attrNameLst>
                                      </p:cBhvr>
                                      <p:tavLst>
                                        <p:tav tm="0">
                                          <p:val>
                                            <p:fltVal val="90"/>
                                          </p:val>
                                        </p:tav>
                                        <p:tav tm="100000">
                                          <p:val>
                                            <p:fltVal val="0"/>
                                          </p:val>
                                        </p:tav>
                                      </p:tavLst>
                                    </p:anim>
                                    <p:animEffect transition="in" filter="fade">
                                      <p:cBhvr>
                                        <p:cTn id="69" dur="1000"/>
                                        <p:tgtEl>
                                          <p:spTgt spid="26"/>
                                        </p:tgtEl>
                                      </p:cBhvr>
                                    </p:animEffect>
                                  </p:childTnLst>
                                </p:cTn>
                              </p:par>
                              <p:par>
                                <p:cTn id="70" presetID="31" presetClass="entr" presetSubtype="0" fill="hold" nodeType="withEffect">
                                  <p:stCondLst>
                                    <p:cond delay="500"/>
                                  </p:stCondLst>
                                  <p:childTnLst>
                                    <p:set>
                                      <p:cBhvr>
                                        <p:cTn id="71" dur="1" fill="hold">
                                          <p:stCondLst>
                                            <p:cond delay="0"/>
                                          </p:stCondLst>
                                        </p:cTn>
                                        <p:tgtEl>
                                          <p:spTgt spid="20"/>
                                        </p:tgtEl>
                                        <p:attrNameLst>
                                          <p:attrName>style.visibility</p:attrName>
                                        </p:attrNameLst>
                                      </p:cBhvr>
                                      <p:to>
                                        <p:strVal val="visible"/>
                                      </p:to>
                                    </p:set>
                                    <p:anim calcmode="lin" valueType="num">
                                      <p:cBhvr>
                                        <p:cTn id="72" dur="1000" fill="hold"/>
                                        <p:tgtEl>
                                          <p:spTgt spid="20"/>
                                        </p:tgtEl>
                                        <p:attrNameLst>
                                          <p:attrName>ppt_w</p:attrName>
                                        </p:attrNameLst>
                                      </p:cBhvr>
                                      <p:tavLst>
                                        <p:tav tm="0">
                                          <p:val>
                                            <p:fltVal val="0"/>
                                          </p:val>
                                        </p:tav>
                                        <p:tav tm="100000">
                                          <p:val>
                                            <p:strVal val="#ppt_w"/>
                                          </p:val>
                                        </p:tav>
                                      </p:tavLst>
                                    </p:anim>
                                    <p:anim calcmode="lin" valueType="num">
                                      <p:cBhvr>
                                        <p:cTn id="73" dur="1000" fill="hold"/>
                                        <p:tgtEl>
                                          <p:spTgt spid="20"/>
                                        </p:tgtEl>
                                        <p:attrNameLst>
                                          <p:attrName>ppt_h</p:attrName>
                                        </p:attrNameLst>
                                      </p:cBhvr>
                                      <p:tavLst>
                                        <p:tav tm="0">
                                          <p:val>
                                            <p:fltVal val="0"/>
                                          </p:val>
                                        </p:tav>
                                        <p:tav tm="100000">
                                          <p:val>
                                            <p:strVal val="#ppt_h"/>
                                          </p:val>
                                        </p:tav>
                                      </p:tavLst>
                                    </p:anim>
                                    <p:anim calcmode="lin" valueType="num">
                                      <p:cBhvr>
                                        <p:cTn id="74" dur="1000" fill="hold"/>
                                        <p:tgtEl>
                                          <p:spTgt spid="20"/>
                                        </p:tgtEl>
                                        <p:attrNameLst>
                                          <p:attrName>style.rotation</p:attrName>
                                        </p:attrNameLst>
                                      </p:cBhvr>
                                      <p:tavLst>
                                        <p:tav tm="0">
                                          <p:val>
                                            <p:fltVal val="90"/>
                                          </p:val>
                                        </p:tav>
                                        <p:tav tm="100000">
                                          <p:val>
                                            <p:fltVal val="0"/>
                                          </p:val>
                                        </p:tav>
                                      </p:tavLst>
                                    </p:anim>
                                    <p:animEffect transition="in" filter="fade">
                                      <p:cBhvr>
                                        <p:cTn id="75" dur="1000"/>
                                        <p:tgtEl>
                                          <p:spTgt spid="20"/>
                                        </p:tgtEl>
                                      </p:cBhvr>
                                    </p:animEffect>
                                  </p:childTnLst>
                                </p:cTn>
                              </p:par>
                              <p:par>
                                <p:cTn id="76" presetID="31" presetClass="entr" presetSubtype="0" fill="hold" nodeType="withEffect">
                                  <p:stCondLst>
                                    <p:cond delay="500"/>
                                  </p:stCondLst>
                                  <p:childTnLst>
                                    <p:set>
                                      <p:cBhvr>
                                        <p:cTn id="77" dur="1" fill="hold">
                                          <p:stCondLst>
                                            <p:cond delay="0"/>
                                          </p:stCondLst>
                                        </p:cTn>
                                        <p:tgtEl>
                                          <p:spTgt spid="31"/>
                                        </p:tgtEl>
                                        <p:attrNameLst>
                                          <p:attrName>style.visibility</p:attrName>
                                        </p:attrNameLst>
                                      </p:cBhvr>
                                      <p:to>
                                        <p:strVal val="visible"/>
                                      </p:to>
                                    </p:set>
                                    <p:anim calcmode="lin" valueType="num">
                                      <p:cBhvr>
                                        <p:cTn id="78" dur="1000" fill="hold"/>
                                        <p:tgtEl>
                                          <p:spTgt spid="31"/>
                                        </p:tgtEl>
                                        <p:attrNameLst>
                                          <p:attrName>ppt_w</p:attrName>
                                        </p:attrNameLst>
                                      </p:cBhvr>
                                      <p:tavLst>
                                        <p:tav tm="0">
                                          <p:val>
                                            <p:fltVal val="0"/>
                                          </p:val>
                                        </p:tav>
                                        <p:tav tm="100000">
                                          <p:val>
                                            <p:strVal val="#ppt_w"/>
                                          </p:val>
                                        </p:tav>
                                      </p:tavLst>
                                    </p:anim>
                                    <p:anim calcmode="lin" valueType="num">
                                      <p:cBhvr>
                                        <p:cTn id="79" dur="1000" fill="hold"/>
                                        <p:tgtEl>
                                          <p:spTgt spid="31"/>
                                        </p:tgtEl>
                                        <p:attrNameLst>
                                          <p:attrName>ppt_h</p:attrName>
                                        </p:attrNameLst>
                                      </p:cBhvr>
                                      <p:tavLst>
                                        <p:tav tm="0">
                                          <p:val>
                                            <p:fltVal val="0"/>
                                          </p:val>
                                        </p:tav>
                                        <p:tav tm="100000">
                                          <p:val>
                                            <p:strVal val="#ppt_h"/>
                                          </p:val>
                                        </p:tav>
                                      </p:tavLst>
                                    </p:anim>
                                    <p:anim calcmode="lin" valueType="num">
                                      <p:cBhvr>
                                        <p:cTn id="80" dur="1000" fill="hold"/>
                                        <p:tgtEl>
                                          <p:spTgt spid="31"/>
                                        </p:tgtEl>
                                        <p:attrNameLst>
                                          <p:attrName>style.rotation</p:attrName>
                                        </p:attrNameLst>
                                      </p:cBhvr>
                                      <p:tavLst>
                                        <p:tav tm="0">
                                          <p:val>
                                            <p:fltVal val="90"/>
                                          </p:val>
                                        </p:tav>
                                        <p:tav tm="100000">
                                          <p:val>
                                            <p:fltVal val="0"/>
                                          </p:val>
                                        </p:tav>
                                      </p:tavLst>
                                    </p:anim>
                                    <p:animEffect transition="in" filter="fade">
                                      <p:cBhvr>
                                        <p:cTn id="81" dur="1000"/>
                                        <p:tgtEl>
                                          <p:spTgt spid="31"/>
                                        </p:tgtEl>
                                      </p:cBhvr>
                                    </p:animEffect>
                                  </p:childTnLst>
                                </p:cTn>
                              </p:par>
                              <p:par>
                                <p:cTn id="82" presetID="31" presetClass="entr" presetSubtype="0" fill="hold" nodeType="withEffect">
                                  <p:stCondLst>
                                    <p:cond delay="500"/>
                                  </p:stCondLst>
                                  <p:childTnLst>
                                    <p:set>
                                      <p:cBhvr>
                                        <p:cTn id="83" dur="1" fill="hold">
                                          <p:stCondLst>
                                            <p:cond delay="0"/>
                                          </p:stCondLst>
                                        </p:cTn>
                                        <p:tgtEl>
                                          <p:spTgt spid="19"/>
                                        </p:tgtEl>
                                        <p:attrNameLst>
                                          <p:attrName>style.visibility</p:attrName>
                                        </p:attrNameLst>
                                      </p:cBhvr>
                                      <p:to>
                                        <p:strVal val="visible"/>
                                      </p:to>
                                    </p:set>
                                    <p:anim calcmode="lin" valueType="num">
                                      <p:cBhvr>
                                        <p:cTn id="84" dur="1000" fill="hold"/>
                                        <p:tgtEl>
                                          <p:spTgt spid="19"/>
                                        </p:tgtEl>
                                        <p:attrNameLst>
                                          <p:attrName>ppt_w</p:attrName>
                                        </p:attrNameLst>
                                      </p:cBhvr>
                                      <p:tavLst>
                                        <p:tav tm="0">
                                          <p:val>
                                            <p:fltVal val="0"/>
                                          </p:val>
                                        </p:tav>
                                        <p:tav tm="100000">
                                          <p:val>
                                            <p:strVal val="#ppt_w"/>
                                          </p:val>
                                        </p:tav>
                                      </p:tavLst>
                                    </p:anim>
                                    <p:anim calcmode="lin" valueType="num">
                                      <p:cBhvr>
                                        <p:cTn id="85" dur="1000" fill="hold"/>
                                        <p:tgtEl>
                                          <p:spTgt spid="19"/>
                                        </p:tgtEl>
                                        <p:attrNameLst>
                                          <p:attrName>ppt_h</p:attrName>
                                        </p:attrNameLst>
                                      </p:cBhvr>
                                      <p:tavLst>
                                        <p:tav tm="0">
                                          <p:val>
                                            <p:fltVal val="0"/>
                                          </p:val>
                                        </p:tav>
                                        <p:tav tm="100000">
                                          <p:val>
                                            <p:strVal val="#ppt_h"/>
                                          </p:val>
                                        </p:tav>
                                      </p:tavLst>
                                    </p:anim>
                                    <p:anim calcmode="lin" valueType="num">
                                      <p:cBhvr>
                                        <p:cTn id="86" dur="1000" fill="hold"/>
                                        <p:tgtEl>
                                          <p:spTgt spid="19"/>
                                        </p:tgtEl>
                                        <p:attrNameLst>
                                          <p:attrName>style.rotation</p:attrName>
                                        </p:attrNameLst>
                                      </p:cBhvr>
                                      <p:tavLst>
                                        <p:tav tm="0">
                                          <p:val>
                                            <p:fltVal val="90"/>
                                          </p:val>
                                        </p:tav>
                                        <p:tav tm="100000">
                                          <p:val>
                                            <p:fltVal val="0"/>
                                          </p:val>
                                        </p:tav>
                                      </p:tavLst>
                                    </p:anim>
                                    <p:animEffect transition="in" filter="fade">
                                      <p:cBhvr>
                                        <p:cTn id="87" dur="1000"/>
                                        <p:tgtEl>
                                          <p:spTgt spid="19"/>
                                        </p:tgtEl>
                                      </p:cBhvr>
                                    </p:animEffect>
                                  </p:childTnLst>
                                </p:cTn>
                              </p:par>
                              <p:par>
                                <p:cTn id="88" presetID="31" presetClass="entr" presetSubtype="0" fill="hold" nodeType="withEffect">
                                  <p:stCondLst>
                                    <p:cond delay="500"/>
                                  </p:stCondLst>
                                  <p:childTnLst>
                                    <p:set>
                                      <p:cBhvr>
                                        <p:cTn id="89" dur="1" fill="hold">
                                          <p:stCondLst>
                                            <p:cond delay="0"/>
                                          </p:stCondLst>
                                        </p:cTn>
                                        <p:tgtEl>
                                          <p:spTgt spid="14"/>
                                        </p:tgtEl>
                                        <p:attrNameLst>
                                          <p:attrName>style.visibility</p:attrName>
                                        </p:attrNameLst>
                                      </p:cBhvr>
                                      <p:to>
                                        <p:strVal val="visible"/>
                                      </p:to>
                                    </p:set>
                                    <p:anim calcmode="lin" valueType="num">
                                      <p:cBhvr>
                                        <p:cTn id="90" dur="1000" fill="hold"/>
                                        <p:tgtEl>
                                          <p:spTgt spid="14"/>
                                        </p:tgtEl>
                                        <p:attrNameLst>
                                          <p:attrName>ppt_w</p:attrName>
                                        </p:attrNameLst>
                                      </p:cBhvr>
                                      <p:tavLst>
                                        <p:tav tm="0">
                                          <p:val>
                                            <p:fltVal val="0"/>
                                          </p:val>
                                        </p:tav>
                                        <p:tav tm="100000">
                                          <p:val>
                                            <p:strVal val="#ppt_w"/>
                                          </p:val>
                                        </p:tav>
                                      </p:tavLst>
                                    </p:anim>
                                    <p:anim calcmode="lin" valueType="num">
                                      <p:cBhvr>
                                        <p:cTn id="91" dur="1000" fill="hold"/>
                                        <p:tgtEl>
                                          <p:spTgt spid="14"/>
                                        </p:tgtEl>
                                        <p:attrNameLst>
                                          <p:attrName>ppt_h</p:attrName>
                                        </p:attrNameLst>
                                      </p:cBhvr>
                                      <p:tavLst>
                                        <p:tav tm="0">
                                          <p:val>
                                            <p:fltVal val="0"/>
                                          </p:val>
                                        </p:tav>
                                        <p:tav tm="100000">
                                          <p:val>
                                            <p:strVal val="#ppt_h"/>
                                          </p:val>
                                        </p:tav>
                                      </p:tavLst>
                                    </p:anim>
                                    <p:anim calcmode="lin" valueType="num">
                                      <p:cBhvr>
                                        <p:cTn id="92" dur="1000" fill="hold"/>
                                        <p:tgtEl>
                                          <p:spTgt spid="14"/>
                                        </p:tgtEl>
                                        <p:attrNameLst>
                                          <p:attrName>style.rotation</p:attrName>
                                        </p:attrNameLst>
                                      </p:cBhvr>
                                      <p:tavLst>
                                        <p:tav tm="0">
                                          <p:val>
                                            <p:fltVal val="90"/>
                                          </p:val>
                                        </p:tav>
                                        <p:tav tm="100000">
                                          <p:val>
                                            <p:fltVal val="0"/>
                                          </p:val>
                                        </p:tav>
                                      </p:tavLst>
                                    </p:anim>
                                    <p:animEffect transition="in" filter="fade">
                                      <p:cBhvr>
                                        <p:cTn id="93" dur="1000"/>
                                        <p:tgtEl>
                                          <p:spTgt spid="14"/>
                                        </p:tgtEl>
                                      </p:cBhvr>
                                    </p:animEffect>
                                  </p:childTnLst>
                                </p:cTn>
                              </p:par>
                              <p:par>
                                <p:cTn id="94" presetID="31" presetClass="entr" presetSubtype="0" fill="hold" nodeType="withEffect">
                                  <p:stCondLst>
                                    <p:cond delay="500"/>
                                  </p:stCondLst>
                                  <p:childTnLst>
                                    <p:set>
                                      <p:cBhvr>
                                        <p:cTn id="95" dur="1" fill="hold">
                                          <p:stCondLst>
                                            <p:cond delay="0"/>
                                          </p:stCondLst>
                                        </p:cTn>
                                        <p:tgtEl>
                                          <p:spTgt spid="17"/>
                                        </p:tgtEl>
                                        <p:attrNameLst>
                                          <p:attrName>style.visibility</p:attrName>
                                        </p:attrNameLst>
                                      </p:cBhvr>
                                      <p:to>
                                        <p:strVal val="visible"/>
                                      </p:to>
                                    </p:set>
                                    <p:anim calcmode="lin" valueType="num">
                                      <p:cBhvr>
                                        <p:cTn id="96" dur="1000" fill="hold"/>
                                        <p:tgtEl>
                                          <p:spTgt spid="17"/>
                                        </p:tgtEl>
                                        <p:attrNameLst>
                                          <p:attrName>ppt_w</p:attrName>
                                        </p:attrNameLst>
                                      </p:cBhvr>
                                      <p:tavLst>
                                        <p:tav tm="0">
                                          <p:val>
                                            <p:fltVal val="0"/>
                                          </p:val>
                                        </p:tav>
                                        <p:tav tm="100000">
                                          <p:val>
                                            <p:strVal val="#ppt_w"/>
                                          </p:val>
                                        </p:tav>
                                      </p:tavLst>
                                    </p:anim>
                                    <p:anim calcmode="lin" valueType="num">
                                      <p:cBhvr>
                                        <p:cTn id="97" dur="1000" fill="hold"/>
                                        <p:tgtEl>
                                          <p:spTgt spid="17"/>
                                        </p:tgtEl>
                                        <p:attrNameLst>
                                          <p:attrName>ppt_h</p:attrName>
                                        </p:attrNameLst>
                                      </p:cBhvr>
                                      <p:tavLst>
                                        <p:tav tm="0">
                                          <p:val>
                                            <p:fltVal val="0"/>
                                          </p:val>
                                        </p:tav>
                                        <p:tav tm="100000">
                                          <p:val>
                                            <p:strVal val="#ppt_h"/>
                                          </p:val>
                                        </p:tav>
                                      </p:tavLst>
                                    </p:anim>
                                    <p:anim calcmode="lin" valueType="num">
                                      <p:cBhvr>
                                        <p:cTn id="98" dur="1000" fill="hold"/>
                                        <p:tgtEl>
                                          <p:spTgt spid="17"/>
                                        </p:tgtEl>
                                        <p:attrNameLst>
                                          <p:attrName>style.rotation</p:attrName>
                                        </p:attrNameLst>
                                      </p:cBhvr>
                                      <p:tavLst>
                                        <p:tav tm="0">
                                          <p:val>
                                            <p:fltVal val="90"/>
                                          </p:val>
                                        </p:tav>
                                        <p:tav tm="100000">
                                          <p:val>
                                            <p:fltVal val="0"/>
                                          </p:val>
                                        </p:tav>
                                      </p:tavLst>
                                    </p:anim>
                                    <p:animEffect transition="in" filter="fade">
                                      <p:cBhvr>
                                        <p:cTn id="99" dur="1000"/>
                                        <p:tgtEl>
                                          <p:spTgt spid="17"/>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6"/>
                                        </p:tgtEl>
                                        <p:attrNameLst>
                                          <p:attrName>style.visibility</p:attrName>
                                        </p:attrNameLst>
                                      </p:cBhvr>
                                      <p:to>
                                        <p:strVal val="visible"/>
                                      </p:to>
                                    </p:set>
                                    <p:anim calcmode="lin" valueType="num">
                                      <p:cBhvr>
                                        <p:cTn id="102" dur="1000" fill="hold"/>
                                        <p:tgtEl>
                                          <p:spTgt spid="16"/>
                                        </p:tgtEl>
                                        <p:attrNameLst>
                                          <p:attrName>ppt_w</p:attrName>
                                        </p:attrNameLst>
                                      </p:cBhvr>
                                      <p:tavLst>
                                        <p:tav tm="0">
                                          <p:val>
                                            <p:fltVal val="0"/>
                                          </p:val>
                                        </p:tav>
                                        <p:tav tm="100000">
                                          <p:val>
                                            <p:strVal val="#ppt_w"/>
                                          </p:val>
                                        </p:tav>
                                      </p:tavLst>
                                    </p:anim>
                                    <p:anim calcmode="lin" valueType="num">
                                      <p:cBhvr>
                                        <p:cTn id="103" dur="1000" fill="hold"/>
                                        <p:tgtEl>
                                          <p:spTgt spid="16"/>
                                        </p:tgtEl>
                                        <p:attrNameLst>
                                          <p:attrName>ppt_h</p:attrName>
                                        </p:attrNameLst>
                                      </p:cBhvr>
                                      <p:tavLst>
                                        <p:tav tm="0">
                                          <p:val>
                                            <p:fltVal val="0"/>
                                          </p:val>
                                        </p:tav>
                                        <p:tav tm="100000">
                                          <p:val>
                                            <p:strVal val="#ppt_h"/>
                                          </p:val>
                                        </p:tav>
                                      </p:tavLst>
                                    </p:anim>
                                    <p:anim calcmode="lin" valueType="num">
                                      <p:cBhvr>
                                        <p:cTn id="104" dur="1000" fill="hold"/>
                                        <p:tgtEl>
                                          <p:spTgt spid="16"/>
                                        </p:tgtEl>
                                        <p:attrNameLst>
                                          <p:attrName>style.rotation</p:attrName>
                                        </p:attrNameLst>
                                      </p:cBhvr>
                                      <p:tavLst>
                                        <p:tav tm="0">
                                          <p:val>
                                            <p:fltVal val="90"/>
                                          </p:val>
                                        </p:tav>
                                        <p:tav tm="100000">
                                          <p:val>
                                            <p:fltVal val="0"/>
                                          </p:val>
                                        </p:tav>
                                      </p:tavLst>
                                    </p:anim>
                                    <p:animEffect transition="in" filter="fade">
                                      <p:cBhvr>
                                        <p:cTn id="105" dur="1000"/>
                                        <p:tgtEl>
                                          <p:spTgt spid="16"/>
                                        </p:tgtEl>
                                      </p:cBhvr>
                                    </p:animEffect>
                                  </p:childTnLst>
                                </p:cTn>
                              </p:par>
                              <p:par>
                                <p:cTn id="106" presetID="31" presetClass="entr" presetSubtype="0" fill="hold" nodeType="withEffect">
                                  <p:stCondLst>
                                    <p:cond delay="500"/>
                                  </p:stCondLst>
                                  <p:childTnLst>
                                    <p:set>
                                      <p:cBhvr>
                                        <p:cTn id="107" dur="1" fill="hold">
                                          <p:stCondLst>
                                            <p:cond delay="0"/>
                                          </p:stCondLst>
                                        </p:cTn>
                                        <p:tgtEl>
                                          <p:spTgt spid="15"/>
                                        </p:tgtEl>
                                        <p:attrNameLst>
                                          <p:attrName>style.visibility</p:attrName>
                                        </p:attrNameLst>
                                      </p:cBhvr>
                                      <p:to>
                                        <p:strVal val="visible"/>
                                      </p:to>
                                    </p:set>
                                    <p:anim calcmode="lin" valueType="num">
                                      <p:cBhvr>
                                        <p:cTn id="108" dur="1000" fill="hold"/>
                                        <p:tgtEl>
                                          <p:spTgt spid="15"/>
                                        </p:tgtEl>
                                        <p:attrNameLst>
                                          <p:attrName>ppt_w</p:attrName>
                                        </p:attrNameLst>
                                      </p:cBhvr>
                                      <p:tavLst>
                                        <p:tav tm="0">
                                          <p:val>
                                            <p:fltVal val="0"/>
                                          </p:val>
                                        </p:tav>
                                        <p:tav tm="100000">
                                          <p:val>
                                            <p:strVal val="#ppt_w"/>
                                          </p:val>
                                        </p:tav>
                                      </p:tavLst>
                                    </p:anim>
                                    <p:anim calcmode="lin" valueType="num">
                                      <p:cBhvr>
                                        <p:cTn id="109" dur="1000" fill="hold"/>
                                        <p:tgtEl>
                                          <p:spTgt spid="15"/>
                                        </p:tgtEl>
                                        <p:attrNameLst>
                                          <p:attrName>ppt_h</p:attrName>
                                        </p:attrNameLst>
                                      </p:cBhvr>
                                      <p:tavLst>
                                        <p:tav tm="0">
                                          <p:val>
                                            <p:fltVal val="0"/>
                                          </p:val>
                                        </p:tav>
                                        <p:tav tm="100000">
                                          <p:val>
                                            <p:strVal val="#ppt_h"/>
                                          </p:val>
                                        </p:tav>
                                      </p:tavLst>
                                    </p:anim>
                                    <p:anim calcmode="lin" valueType="num">
                                      <p:cBhvr>
                                        <p:cTn id="110" dur="1000" fill="hold"/>
                                        <p:tgtEl>
                                          <p:spTgt spid="15"/>
                                        </p:tgtEl>
                                        <p:attrNameLst>
                                          <p:attrName>style.rotation</p:attrName>
                                        </p:attrNameLst>
                                      </p:cBhvr>
                                      <p:tavLst>
                                        <p:tav tm="0">
                                          <p:val>
                                            <p:fltVal val="90"/>
                                          </p:val>
                                        </p:tav>
                                        <p:tav tm="100000">
                                          <p:val>
                                            <p:fltVal val="0"/>
                                          </p:val>
                                        </p:tav>
                                      </p:tavLst>
                                    </p:anim>
                                    <p:animEffect transition="in" filter="fade">
                                      <p:cBhvr>
                                        <p:cTn id="111" dur="1000"/>
                                        <p:tgtEl>
                                          <p:spTgt spid="15"/>
                                        </p:tgtEl>
                                      </p:cBhvr>
                                    </p:animEffect>
                                  </p:childTnLst>
                                </p:cTn>
                              </p:par>
                              <p:par>
                                <p:cTn id="112" presetID="31" presetClass="entr" presetSubtype="0" fill="hold" nodeType="withEffect">
                                  <p:stCondLst>
                                    <p:cond delay="500"/>
                                  </p:stCondLst>
                                  <p:childTnLst>
                                    <p:set>
                                      <p:cBhvr>
                                        <p:cTn id="113" dur="1" fill="hold">
                                          <p:stCondLst>
                                            <p:cond delay="0"/>
                                          </p:stCondLst>
                                        </p:cTn>
                                        <p:tgtEl>
                                          <p:spTgt spid="44"/>
                                        </p:tgtEl>
                                        <p:attrNameLst>
                                          <p:attrName>style.visibility</p:attrName>
                                        </p:attrNameLst>
                                      </p:cBhvr>
                                      <p:to>
                                        <p:strVal val="visible"/>
                                      </p:to>
                                    </p:set>
                                    <p:anim calcmode="lin" valueType="num">
                                      <p:cBhvr>
                                        <p:cTn id="114" dur="1000" fill="hold"/>
                                        <p:tgtEl>
                                          <p:spTgt spid="44"/>
                                        </p:tgtEl>
                                        <p:attrNameLst>
                                          <p:attrName>ppt_w</p:attrName>
                                        </p:attrNameLst>
                                      </p:cBhvr>
                                      <p:tavLst>
                                        <p:tav tm="0">
                                          <p:val>
                                            <p:fltVal val="0"/>
                                          </p:val>
                                        </p:tav>
                                        <p:tav tm="100000">
                                          <p:val>
                                            <p:strVal val="#ppt_w"/>
                                          </p:val>
                                        </p:tav>
                                      </p:tavLst>
                                    </p:anim>
                                    <p:anim calcmode="lin" valueType="num">
                                      <p:cBhvr>
                                        <p:cTn id="115" dur="1000" fill="hold"/>
                                        <p:tgtEl>
                                          <p:spTgt spid="44"/>
                                        </p:tgtEl>
                                        <p:attrNameLst>
                                          <p:attrName>ppt_h</p:attrName>
                                        </p:attrNameLst>
                                      </p:cBhvr>
                                      <p:tavLst>
                                        <p:tav tm="0">
                                          <p:val>
                                            <p:fltVal val="0"/>
                                          </p:val>
                                        </p:tav>
                                        <p:tav tm="100000">
                                          <p:val>
                                            <p:strVal val="#ppt_h"/>
                                          </p:val>
                                        </p:tav>
                                      </p:tavLst>
                                    </p:anim>
                                    <p:anim calcmode="lin" valueType="num">
                                      <p:cBhvr>
                                        <p:cTn id="116" dur="1000" fill="hold"/>
                                        <p:tgtEl>
                                          <p:spTgt spid="44"/>
                                        </p:tgtEl>
                                        <p:attrNameLst>
                                          <p:attrName>style.rotation</p:attrName>
                                        </p:attrNameLst>
                                      </p:cBhvr>
                                      <p:tavLst>
                                        <p:tav tm="0">
                                          <p:val>
                                            <p:fltVal val="90"/>
                                          </p:val>
                                        </p:tav>
                                        <p:tav tm="100000">
                                          <p:val>
                                            <p:fltVal val="0"/>
                                          </p:val>
                                        </p:tav>
                                      </p:tavLst>
                                    </p:anim>
                                    <p:animEffect transition="in" filter="fade">
                                      <p:cBhvr>
                                        <p:cTn id="117" dur="1000"/>
                                        <p:tgtEl>
                                          <p:spTgt spid="44"/>
                                        </p:tgtEl>
                                      </p:cBhvr>
                                    </p:animEffect>
                                  </p:childTnLst>
                                </p:cTn>
                              </p:par>
                              <p:par>
                                <p:cTn id="118" presetID="31" presetClass="entr" presetSubtype="0" fill="hold"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nodeType="withEffect">
                                  <p:stCondLst>
                                    <p:cond delay="500"/>
                                  </p:stCondLst>
                                  <p:childTnLst>
                                    <p:set>
                                      <p:cBhvr>
                                        <p:cTn id="125" dur="1" fill="hold">
                                          <p:stCondLst>
                                            <p:cond delay="0"/>
                                          </p:stCondLst>
                                        </p:cTn>
                                        <p:tgtEl>
                                          <p:spTgt spid="28"/>
                                        </p:tgtEl>
                                        <p:attrNameLst>
                                          <p:attrName>style.visibility</p:attrName>
                                        </p:attrNameLst>
                                      </p:cBhvr>
                                      <p:to>
                                        <p:strVal val="visible"/>
                                      </p:to>
                                    </p:set>
                                    <p:anim calcmode="lin" valueType="num">
                                      <p:cBhvr>
                                        <p:cTn id="126" dur="1000" fill="hold"/>
                                        <p:tgtEl>
                                          <p:spTgt spid="28"/>
                                        </p:tgtEl>
                                        <p:attrNameLst>
                                          <p:attrName>ppt_w</p:attrName>
                                        </p:attrNameLst>
                                      </p:cBhvr>
                                      <p:tavLst>
                                        <p:tav tm="0">
                                          <p:val>
                                            <p:fltVal val="0"/>
                                          </p:val>
                                        </p:tav>
                                        <p:tav tm="100000">
                                          <p:val>
                                            <p:strVal val="#ppt_w"/>
                                          </p:val>
                                        </p:tav>
                                      </p:tavLst>
                                    </p:anim>
                                    <p:anim calcmode="lin" valueType="num">
                                      <p:cBhvr>
                                        <p:cTn id="127" dur="1000" fill="hold"/>
                                        <p:tgtEl>
                                          <p:spTgt spid="28"/>
                                        </p:tgtEl>
                                        <p:attrNameLst>
                                          <p:attrName>ppt_h</p:attrName>
                                        </p:attrNameLst>
                                      </p:cBhvr>
                                      <p:tavLst>
                                        <p:tav tm="0">
                                          <p:val>
                                            <p:fltVal val="0"/>
                                          </p:val>
                                        </p:tav>
                                        <p:tav tm="100000">
                                          <p:val>
                                            <p:strVal val="#ppt_h"/>
                                          </p:val>
                                        </p:tav>
                                      </p:tavLst>
                                    </p:anim>
                                    <p:anim calcmode="lin" valueType="num">
                                      <p:cBhvr>
                                        <p:cTn id="128" dur="1000" fill="hold"/>
                                        <p:tgtEl>
                                          <p:spTgt spid="28"/>
                                        </p:tgtEl>
                                        <p:attrNameLst>
                                          <p:attrName>style.rotation</p:attrName>
                                        </p:attrNameLst>
                                      </p:cBhvr>
                                      <p:tavLst>
                                        <p:tav tm="0">
                                          <p:val>
                                            <p:fltVal val="90"/>
                                          </p:val>
                                        </p:tav>
                                        <p:tav tm="100000">
                                          <p:val>
                                            <p:fltVal val="0"/>
                                          </p:val>
                                        </p:tav>
                                      </p:tavLst>
                                    </p:anim>
                                    <p:animEffect transition="in" filter="fade">
                                      <p:cBhvr>
                                        <p:cTn id="129" dur="1000"/>
                                        <p:tgtEl>
                                          <p:spTgt spid="28"/>
                                        </p:tgtEl>
                                      </p:cBhvr>
                                    </p:animEffect>
                                  </p:childTnLst>
                                </p:cTn>
                              </p:par>
                              <p:par>
                                <p:cTn id="130" presetID="31" presetClass="entr" presetSubtype="0" fill="hold" nodeType="withEffect">
                                  <p:stCondLst>
                                    <p:cond delay="500"/>
                                  </p:stCondLst>
                                  <p:childTnLst>
                                    <p:set>
                                      <p:cBhvr>
                                        <p:cTn id="131" dur="1" fill="hold">
                                          <p:stCondLst>
                                            <p:cond delay="0"/>
                                          </p:stCondLst>
                                        </p:cTn>
                                        <p:tgtEl>
                                          <p:spTgt spid="23"/>
                                        </p:tgtEl>
                                        <p:attrNameLst>
                                          <p:attrName>style.visibility</p:attrName>
                                        </p:attrNameLst>
                                      </p:cBhvr>
                                      <p:to>
                                        <p:strVal val="visible"/>
                                      </p:to>
                                    </p:set>
                                    <p:anim calcmode="lin" valueType="num">
                                      <p:cBhvr>
                                        <p:cTn id="132" dur="1000" fill="hold"/>
                                        <p:tgtEl>
                                          <p:spTgt spid="23"/>
                                        </p:tgtEl>
                                        <p:attrNameLst>
                                          <p:attrName>ppt_w</p:attrName>
                                        </p:attrNameLst>
                                      </p:cBhvr>
                                      <p:tavLst>
                                        <p:tav tm="0">
                                          <p:val>
                                            <p:fltVal val="0"/>
                                          </p:val>
                                        </p:tav>
                                        <p:tav tm="100000">
                                          <p:val>
                                            <p:strVal val="#ppt_w"/>
                                          </p:val>
                                        </p:tav>
                                      </p:tavLst>
                                    </p:anim>
                                    <p:anim calcmode="lin" valueType="num">
                                      <p:cBhvr>
                                        <p:cTn id="133" dur="1000" fill="hold"/>
                                        <p:tgtEl>
                                          <p:spTgt spid="23"/>
                                        </p:tgtEl>
                                        <p:attrNameLst>
                                          <p:attrName>ppt_h</p:attrName>
                                        </p:attrNameLst>
                                      </p:cBhvr>
                                      <p:tavLst>
                                        <p:tav tm="0">
                                          <p:val>
                                            <p:fltVal val="0"/>
                                          </p:val>
                                        </p:tav>
                                        <p:tav tm="100000">
                                          <p:val>
                                            <p:strVal val="#ppt_h"/>
                                          </p:val>
                                        </p:tav>
                                      </p:tavLst>
                                    </p:anim>
                                    <p:anim calcmode="lin" valueType="num">
                                      <p:cBhvr>
                                        <p:cTn id="134" dur="1000" fill="hold"/>
                                        <p:tgtEl>
                                          <p:spTgt spid="23"/>
                                        </p:tgtEl>
                                        <p:attrNameLst>
                                          <p:attrName>style.rotation</p:attrName>
                                        </p:attrNameLst>
                                      </p:cBhvr>
                                      <p:tavLst>
                                        <p:tav tm="0">
                                          <p:val>
                                            <p:fltVal val="90"/>
                                          </p:val>
                                        </p:tav>
                                        <p:tav tm="100000">
                                          <p:val>
                                            <p:fltVal val="0"/>
                                          </p:val>
                                        </p:tav>
                                      </p:tavLst>
                                    </p:anim>
                                    <p:animEffect transition="in" filter="fade">
                                      <p:cBhvr>
                                        <p:cTn id="135" dur="1000"/>
                                        <p:tgtEl>
                                          <p:spTgt spid="23"/>
                                        </p:tgtEl>
                                      </p:cBhvr>
                                    </p:animEffect>
                                  </p:childTnLst>
                                </p:cTn>
                              </p:par>
                              <p:par>
                                <p:cTn id="136" presetID="31" presetClass="entr" presetSubtype="0" fill="hold" nodeType="withEffect">
                                  <p:stCondLst>
                                    <p:cond delay="500"/>
                                  </p:stCondLst>
                                  <p:childTnLst>
                                    <p:set>
                                      <p:cBhvr>
                                        <p:cTn id="137" dur="1" fill="hold">
                                          <p:stCondLst>
                                            <p:cond delay="0"/>
                                          </p:stCondLst>
                                        </p:cTn>
                                        <p:tgtEl>
                                          <p:spTgt spid="76"/>
                                        </p:tgtEl>
                                        <p:attrNameLst>
                                          <p:attrName>style.visibility</p:attrName>
                                        </p:attrNameLst>
                                      </p:cBhvr>
                                      <p:to>
                                        <p:strVal val="visible"/>
                                      </p:to>
                                    </p:set>
                                    <p:anim calcmode="lin" valueType="num">
                                      <p:cBhvr>
                                        <p:cTn id="138" dur="1000" fill="hold"/>
                                        <p:tgtEl>
                                          <p:spTgt spid="76"/>
                                        </p:tgtEl>
                                        <p:attrNameLst>
                                          <p:attrName>ppt_w</p:attrName>
                                        </p:attrNameLst>
                                      </p:cBhvr>
                                      <p:tavLst>
                                        <p:tav tm="0">
                                          <p:val>
                                            <p:fltVal val="0"/>
                                          </p:val>
                                        </p:tav>
                                        <p:tav tm="100000">
                                          <p:val>
                                            <p:strVal val="#ppt_w"/>
                                          </p:val>
                                        </p:tav>
                                      </p:tavLst>
                                    </p:anim>
                                    <p:anim calcmode="lin" valueType="num">
                                      <p:cBhvr>
                                        <p:cTn id="139" dur="1000" fill="hold"/>
                                        <p:tgtEl>
                                          <p:spTgt spid="76"/>
                                        </p:tgtEl>
                                        <p:attrNameLst>
                                          <p:attrName>ppt_h</p:attrName>
                                        </p:attrNameLst>
                                      </p:cBhvr>
                                      <p:tavLst>
                                        <p:tav tm="0">
                                          <p:val>
                                            <p:fltVal val="0"/>
                                          </p:val>
                                        </p:tav>
                                        <p:tav tm="100000">
                                          <p:val>
                                            <p:strVal val="#ppt_h"/>
                                          </p:val>
                                        </p:tav>
                                      </p:tavLst>
                                    </p:anim>
                                    <p:anim calcmode="lin" valueType="num">
                                      <p:cBhvr>
                                        <p:cTn id="140" dur="1000" fill="hold"/>
                                        <p:tgtEl>
                                          <p:spTgt spid="76"/>
                                        </p:tgtEl>
                                        <p:attrNameLst>
                                          <p:attrName>style.rotation</p:attrName>
                                        </p:attrNameLst>
                                      </p:cBhvr>
                                      <p:tavLst>
                                        <p:tav tm="0">
                                          <p:val>
                                            <p:fltVal val="90"/>
                                          </p:val>
                                        </p:tav>
                                        <p:tav tm="100000">
                                          <p:val>
                                            <p:fltVal val="0"/>
                                          </p:val>
                                        </p:tav>
                                      </p:tavLst>
                                    </p:anim>
                                    <p:animEffect transition="in" filter="fade">
                                      <p:cBhvr>
                                        <p:cTn id="141" dur="1000"/>
                                        <p:tgtEl>
                                          <p:spTgt spid="76"/>
                                        </p:tgtEl>
                                      </p:cBhvr>
                                    </p:animEffect>
                                  </p:childTnLst>
                                </p:cTn>
                              </p:par>
                              <p:par>
                                <p:cTn id="142" presetID="31" presetClass="entr" presetSubtype="0" fill="hold" nodeType="withEffect">
                                  <p:stCondLst>
                                    <p:cond delay="500"/>
                                  </p:stCondLst>
                                  <p:childTnLst>
                                    <p:set>
                                      <p:cBhvr>
                                        <p:cTn id="143" dur="1" fill="hold">
                                          <p:stCondLst>
                                            <p:cond delay="0"/>
                                          </p:stCondLst>
                                        </p:cTn>
                                        <p:tgtEl>
                                          <p:spTgt spid="79"/>
                                        </p:tgtEl>
                                        <p:attrNameLst>
                                          <p:attrName>style.visibility</p:attrName>
                                        </p:attrNameLst>
                                      </p:cBhvr>
                                      <p:to>
                                        <p:strVal val="visible"/>
                                      </p:to>
                                    </p:set>
                                    <p:anim calcmode="lin" valueType="num">
                                      <p:cBhvr>
                                        <p:cTn id="144" dur="1000" fill="hold"/>
                                        <p:tgtEl>
                                          <p:spTgt spid="79"/>
                                        </p:tgtEl>
                                        <p:attrNameLst>
                                          <p:attrName>ppt_w</p:attrName>
                                        </p:attrNameLst>
                                      </p:cBhvr>
                                      <p:tavLst>
                                        <p:tav tm="0">
                                          <p:val>
                                            <p:fltVal val="0"/>
                                          </p:val>
                                        </p:tav>
                                        <p:tav tm="100000">
                                          <p:val>
                                            <p:strVal val="#ppt_w"/>
                                          </p:val>
                                        </p:tav>
                                      </p:tavLst>
                                    </p:anim>
                                    <p:anim calcmode="lin" valueType="num">
                                      <p:cBhvr>
                                        <p:cTn id="145" dur="1000" fill="hold"/>
                                        <p:tgtEl>
                                          <p:spTgt spid="79"/>
                                        </p:tgtEl>
                                        <p:attrNameLst>
                                          <p:attrName>ppt_h</p:attrName>
                                        </p:attrNameLst>
                                      </p:cBhvr>
                                      <p:tavLst>
                                        <p:tav tm="0">
                                          <p:val>
                                            <p:fltVal val="0"/>
                                          </p:val>
                                        </p:tav>
                                        <p:tav tm="100000">
                                          <p:val>
                                            <p:strVal val="#ppt_h"/>
                                          </p:val>
                                        </p:tav>
                                      </p:tavLst>
                                    </p:anim>
                                    <p:anim calcmode="lin" valueType="num">
                                      <p:cBhvr>
                                        <p:cTn id="146" dur="1000" fill="hold"/>
                                        <p:tgtEl>
                                          <p:spTgt spid="79"/>
                                        </p:tgtEl>
                                        <p:attrNameLst>
                                          <p:attrName>style.rotation</p:attrName>
                                        </p:attrNameLst>
                                      </p:cBhvr>
                                      <p:tavLst>
                                        <p:tav tm="0">
                                          <p:val>
                                            <p:fltVal val="90"/>
                                          </p:val>
                                        </p:tav>
                                        <p:tav tm="100000">
                                          <p:val>
                                            <p:fltVal val="0"/>
                                          </p:val>
                                        </p:tav>
                                      </p:tavLst>
                                    </p:anim>
                                    <p:animEffect transition="in" filter="fade">
                                      <p:cBhvr>
                                        <p:cTn id="147" dur="1000"/>
                                        <p:tgtEl>
                                          <p:spTgt spid="79"/>
                                        </p:tgtEl>
                                      </p:cBhvr>
                                    </p:animEffect>
                                  </p:childTnLst>
                                </p:cTn>
                              </p:par>
                              <p:par>
                                <p:cTn id="148" presetID="31" presetClass="entr" presetSubtype="0" fill="hold" nodeType="withEffect">
                                  <p:stCondLst>
                                    <p:cond delay="500"/>
                                  </p:stCondLst>
                                  <p:childTnLst>
                                    <p:set>
                                      <p:cBhvr>
                                        <p:cTn id="149" dur="1" fill="hold">
                                          <p:stCondLst>
                                            <p:cond delay="0"/>
                                          </p:stCondLst>
                                        </p:cTn>
                                        <p:tgtEl>
                                          <p:spTgt spid="55"/>
                                        </p:tgtEl>
                                        <p:attrNameLst>
                                          <p:attrName>style.visibility</p:attrName>
                                        </p:attrNameLst>
                                      </p:cBhvr>
                                      <p:to>
                                        <p:strVal val="visible"/>
                                      </p:to>
                                    </p:set>
                                    <p:anim calcmode="lin" valueType="num">
                                      <p:cBhvr>
                                        <p:cTn id="150" dur="1000" fill="hold"/>
                                        <p:tgtEl>
                                          <p:spTgt spid="55"/>
                                        </p:tgtEl>
                                        <p:attrNameLst>
                                          <p:attrName>ppt_w</p:attrName>
                                        </p:attrNameLst>
                                      </p:cBhvr>
                                      <p:tavLst>
                                        <p:tav tm="0">
                                          <p:val>
                                            <p:fltVal val="0"/>
                                          </p:val>
                                        </p:tav>
                                        <p:tav tm="100000">
                                          <p:val>
                                            <p:strVal val="#ppt_w"/>
                                          </p:val>
                                        </p:tav>
                                      </p:tavLst>
                                    </p:anim>
                                    <p:anim calcmode="lin" valueType="num">
                                      <p:cBhvr>
                                        <p:cTn id="151" dur="1000" fill="hold"/>
                                        <p:tgtEl>
                                          <p:spTgt spid="55"/>
                                        </p:tgtEl>
                                        <p:attrNameLst>
                                          <p:attrName>ppt_h</p:attrName>
                                        </p:attrNameLst>
                                      </p:cBhvr>
                                      <p:tavLst>
                                        <p:tav tm="0">
                                          <p:val>
                                            <p:fltVal val="0"/>
                                          </p:val>
                                        </p:tav>
                                        <p:tav tm="100000">
                                          <p:val>
                                            <p:strVal val="#ppt_h"/>
                                          </p:val>
                                        </p:tav>
                                      </p:tavLst>
                                    </p:anim>
                                    <p:anim calcmode="lin" valueType="num">
                                      <p:cBhvr>
                                        <p:cTn id="152" dur="1000" fill="hold"/>
                                        <p:tgtEl>
                                          <p:spTgt spid="55"/>
                                        </p:tgtEl>
                                        <p:attrNameLst>
                                          <p:attrName>style.rotation</p:attrName>
                                        </p:attrNameLst>
                                      </p:cBhvr>
                                      <p:tavLst>
                                        <p:tav tm="0">
                                          <p:val>
                                            <p:fltVal val="90"/>
                                          </p:val>
                                        </p:tav>
                                        <p:tav tm="100000">
                                          <p:val>
                                            <p:fltVal val="0"/>
                                          </p:val>
                                        </p:tav>
                                      </p:tavLst>
                                    </p:anim>
                                    <p:animEffect transition="in" filter="fade">
                                      <p:cBhvr>
                                        <p:cTn id="153" dur="1000"/>
                                        <p:tgtEl>
                                          <p:spTgt spid="55"/>
                                        </p:tgtEl>
                                      </p:cBhvr>
                                    </p:animEffect>
                                  </p:childTnLst>
                                </p:cTn>
                              </p:par>
                              <p:par>
                                <p:cTn id="154" presetID="31" presetClass="entr" presetSubtype="0" fill="hold" nodeType="withEffect">
                                  <p:stCondLst>
                                    <p:cond delay="500"/>
                                  </p:stCondLst>
                                  <p:childTnLst>
                                    <p:set>
                                      <p:cBhvr>
                                        <p:cTn id="155" dur="1" fill="hold">
                                          <p:stCondLst>
                                            <p:cond delay="0"/>
                                          </p:stCondLst>
                                        </p:cTn>
                                        <p:tgtEl>
                                          <p:spTgt spid="54"/>
                                        </p:tgtEl>
                                        <p:attrNameLst>
                                          <p:attrName>style.visibility</p:attrName>
                                        </p:attrNameLst>
                                      </p:cBhvr>
                                      <p:to>
                                        <p:strVal val="visible"/>
                                      </p:to>
                                    </p:set>
                                    <p:anim calcmode="lin" valueType="num">
                                      <p:cBhvr>
                                        <p:cTn id="156" dur="1000" fill="hold"/>
                                        <p:tgtEl>
                                          <p:spTgt spid="54"/>
                                        </p:tgtEl>
                                        <p:attrNameLst>
                                          <p:attrName>ppt_w</p:attrName>
                                        </p:attrNameLst>
                                      </p:cBhvr>
                                      <p:tavLst>
                                        <p:tav tm="0">
                                          <p:val>
                                            <p:fltVal val="0"/>
                                          </p:val>
                                        </p:tav>
                                        <p:tav tm="100000">
                                          <p:val>
                                            <p:strVal val="#ppt_w"/>
                                          </p:val>
                                        </p:tav>
                                      </p:tavLst>
                                    </p:anim>
                                    <p:anim calcmode="lin" valueType="num">
                                      <p:cBhvr>
                                        <p:cTn id="157" dur="1000" fill="hold"/>
                                        <p:tgtEl>
                                          <p:spTgt spid="54"/>
                                        </p:tgtEl>
                                        <p:attrNameLst>
                                          <p:attrName>ppt_h</p:attrName>
                                        </p:attrNameLst>
                                      </p:cBhvr>
                                      <p:tavLst>
                                        <p:tav tm="0">
                                          <p:val>
                                            <p:fltVal val="0"/>
                                          </p:val>
                                        </p:tav>
                                        <p:tav tm="100000">
                                          <p:val>
                                            <p:strVal val="#ppt_h"/>
                                          </p:val>
                                        </p:tav>
                                      </p:tavLst>
                                    </p:anim>
                                    <p:anim calcmode="lin" valueType="num">
                                      <p:cBhvr>
                                        <p:cTn id="158" dur="1000" fill="hold"/>
                                        <p:tgtEl>
                                          <p:spTgt spid="54"/>
                                        </p:tgtEl>
                                        <p:attrNameLst>
                                          <p:attrName>style.rotation</p:attrName>
                                        </p:attrNameLst>
                                      </p:cBhvr>
                                      <p:tavLst>
                                        <p:tav tm="0">
                                          <p:val>
                                            <p:fltVal val="90"/>
                                          </p:val>
                                        </p:tav>
                                        <p:tav tm="100000">
                                          <p:val>
                                            <p:fltVal val="0"/>
                                          </p:val>
                                        </p:tav>
                                      </p:tavLst>
                                    </p:anim>
                                    <p:animEffect transition="in" filter="fade">
                                      <p:cBhvr>
                                        <p:cTn id="159" dur="1000"/>
                                        <p:tgtEl>
                                          <p:spTgt spid="54"/>
                                        </p:tgtEl>
                                      </p:cBhvr>
                                    </p:animEffect>
                                  </p:childTnLst>
                                </p:cTn>
                              </p:par>
                              <p:par>
                                <p:cTn id="160" presetID="31" presetClass="entr" presetSubtype="0" fill="hold" nodeType="withEffect">
                                  <p:stCondLst>
                                    <p:cond delay="500"/>
                                  </p:stCondLst>
                                  <p:childTnLst>
                                    <p:set>
                                      <p:cBhvr>
                                        <p:cTn id="161" dur="1" fill="hold">
                                          <p:stCondLst>
                                            <p:cond delay="0"/>
                                          </p:stCondLst>
                                        </p:cTn>
                                        <p:tgtEl>
                                          <p:spTgt spid="56"/>
                                        </p:tgtEl>
                                        <p:attrNameLst>
                                          <p:attrName>style.visibility</p:attrName>
                                        </p:attrNameLst>
                                      </p:cBhvr>
                                      <p:to>
                                        <p:strVal val="visible"/>
                                      </p:to>
                                    </p:set>
                                    <p:anim calcmode="lin" valueType="num">
                                      <p:cBhvr>
                                        <p:cTn id="162" dur="1000" fill="hold"/>
                                        <p:tgtEl>
                                          <p:spTgt spid="56"/>
                                        </p:tgtEl>
                                        <p:attrNameLst>
                                          <p:attrName>ppt_w</p:attrName>
                                        </p:attrNameLst>
                                      </p:cBhvr>
                                      <p:tavLst>
                                        <p:tav tm="0">
                                          <p:val>
                                            <p:fltVal val="0"/>
                                          </p:val>
                                        </p:tav>
                                        <p:tav tm="100000">
                                          <p:val>
                                            <p:strVal val="#ppt_w"/>
                                          </p:val>
                                        </p:tav>
                                      </p:tavLst>
                                    </p:anim>
                                    <p:anim calcmode="lin" valueType="num">
                                      <p:cBhvr>
                                        <p:cTn id="163" dur="1000" fill="hold"/>
                                        <p:tgtEl>
                                          <p:spTgt spid="56"/>
                                        </p:tgtEl>
                                        <p:attrNameLst>
                                          <p:attrName>ppt_h</p:attrName>
                                        </p:attrNameLst>
                                      </p:cBhvr>
                                      <p:tavLst>
                                        <p:tav tm="0">
                                          <p:val>
                                            <p:fltVal val="0"/>
                                          </p:val>
                                        </p:tav>
                                        <p:tav tm="100000">
                                          <p:val>
                                            <p:strVal val="#ppt_h"/>
                                          </p:val>
                                        </p:tav>
                                      </p:tavLst>
                                    </p:anim>
                                    <p:anim calcmode="lin" valueType="num">
                                      <p:cBhvr>
                                        <p:cTn id="164" dur="1000" fill="hold"/>
                                        <p:tgtEl>
                                          <p:spTgt spid="56"/>
                                        </p:tgtEl>
                                        <p:attrNameLst>
                                          <p:attrName>style.rotation</p:attrName>
                                        </p:attrNameLst>
                                      </p:cBhvr>
                                      <p:tavLst>
                                        <p:tav tm="0">
                                          <p:val>
                                            <p:fltVal val="90"/>
                                          </p:val>
                                        </p:tav>
                                        <p:tav tm="100000">
                                          <p:val>
                                            <p:fltVal val="0"/>
                                          </p:val>
                                        </p:tav>
                                      </p:tavLst>
                                    </p:anim>
                                    <p:animEffect transition="in" filter="fade">
                                      <p:cBhvr>
                                        <p:cTn id="165" dur="1000"/>
                                        <p:tgtEl>
                                          <p:spTgt spid="56"/>
                                        </p:tgtEl>
                                      </p:cBhvr>
                                    </p:animEffect>
                                  </p:childTnLst>
                                </p:cTn>
                              </p:par>
                              <p:par>
                                <p:cTn id="166" presetID="31" presetClass="entr" presetSubtype="0" fill="hold" nodeType="withEffect">
                                  <p:stCondLst>
                                    <p:cond delay="500"/>
                                  </p:stCondLst>
                                  <p:childTnLst>
                                    <p:set>
                                      <p:cBhvr>
                                        <p:cTn id="167" dur="1" fill="hold">
                                          <p:stCondLst>
                                            <p:cond delay="0"/>
                                          </p:stCondLst>
                                        </p:cTn>
                                        <p:tgtEl>
                                          <p:spTgt spid="45"/>
                                        </p:tgtEl>
                                        <p:attrNameLst>
                                          <p:attrName>style.visibility</p:attrName>
                                        </p:attrNameLst>
                                      </p:cBhvr>
                                      <p:to>
                                        <p:strVal val="visible"/>
                                      </p:to>
                                    </p:set>
                                    <p:anim calcmode="lin" valueType="num">
                                      <p:cBhvr>
                                        <p:cTn id="168" dur="1000" fill="hold"/>
                                        <p:tgtEl>
                                          <p:spTgt spid="45"/>
                                        </p:tgtEl>
                                        <p:attrNameLst>
                                          <p:attrName>ppt_w</p:attrName>
                                        </p:attrNameLst>
                                      </p:cBhvr>
                                      <p:tavLst>
                                        <p:tav tm="0">
                                          <p:val>
                                            <p:fltVal val="0"/>
                                          </p:val>
                                        </p:tav>
                                        <p:tav tm="100000">
                                          <p:val>
                                            <p:strVal val="#ppt_w"/>
                                          </p:val>
                                        </p:tav>
                                      </p:tavLst>
                                    </p:anim>
                                    <p:anim calcmode="lin" valueType="num">
                                      <p:cBhvr>
                                        <p:cTn id="169" dur="1000" fill="hold"/>
                                        <p:tgtEl>
                                          <p:spTgt spid="45"/>
                                        </p:tgtEl>
                                        <p:attrNameLst>
                                          <p:attrName>ppt_h</p:attrName>
                                        </p:attrNameLst>
                                      </p:cBhvr>
                                      <p:tavLst>
                                        <p:tav tm="0">
                                          <p:val>
                                            <p:fltVal val="0"/>
                                          </p:val>
                                        </p:tav>
                                        <p:tav tm="100000">
                                          <p:val>
                                            <p:strVal val="#ppt_h"/>
                                          </p:val>
                                        </p:tav>
                                      </p:tavLst>
                                    </p:anim>
                                    <p:anim calcmode="lin" valueType="num">
                                      <p:cBhvr>
                                        <p:cTn id="170" dur="1000" fill="hold"/>
                                        <p:tgtEl>
                                          <p:spTgt spid="45"/>
                                        </p:tgtEl>
                                        <p:attrNameLst>
                                          <p:attrName>style.rotation</p:attrName>
                                        </p:attrNameLst>
                                      </p:cBhvr>
                                      <p:tavLst>
                                        <p:tav tm="0">
                                          <p:val>
                                            <p:fltVal val="90"/>
                                          </p:val>
                                        </p:tav>
                                        <p:tav tm="100000">
                                          <p:val>
                                            <p:fltVal val="0"/>
                                          </p:val>
                                        </p:tav>
                                      </p:tavLst>
                                    </p:anim>
                                    <p:animEffect transition="in" filter="fade">
                                      <p:cBhvr>
                                        <p:cTn id="171" dur="1000"/>
                                        <p:tgtEl>
                                          <p:spTgt spid="45"/>
                                        </p:tgtEl>
                                      </p:cBhvr>
                                    </p:animEffect>
                                  </p:childTnLst>
                                </p:cTn>
                              </p:par>
                              <p:par>
                                <p:cTn id="172" presetID="31" presetClass="entr" presetSubtype="0" fill="hold" nodeType="withEffect">
                                  <p:stCondLst>
                                    <p:cond delay="500"/>
                                  </p:stCondLst>
                                  <p:childTnLst>
                                    <p:set>
                                      <p:cBhvr>
                                        <p:cTn id="173" dur="1" fill="hold">
                                          <p:stCondLst>
                                            <p:cond delay="0"/>
                                          </p:stCondLst>
                                        </p:cTn>
                                        <p:tgtEl>
                                          <p:spTgt spid="49"/>
                                        </p:tgtEl>
                                        <p:attrNameLst>
                                          <p:attrName>style.visibility</p:attrName>
                                        </p:attrNameLst>
                                      </p:cBhvr>
                                      <p:to>
                                        <p:strVal val="visible"/>
                                      </p:to>
                                    </p:set>
                                    <p:anim calcmode="lin" valueType="num">
                                      <p:cBhvr>
                                        <p:cTn id="174" dur="1000" fill="hold"/>
                                        <p:tgtEl>
                                          <p:spTgt spid="49"/>
                                        </p:tgtEl>
                                        <p:attrNameLst>
                                          <p:attrName>ppt_w</p:attrName>
                                        </p:attrNameLst>
                                      </p:cBhvr>
                                      <p:tavLst>
                                        <p:tav tm="0">
                                          <p:val>
                                            <p:fltVal val="0"/>
                                          </p:val>
                                        </p:tav>
                                        <p:tav tm="100000">
                                          <p:val>
                                            <p:strVal val="#ppt_w"/>
                                          </p:val>
                                        </p:tav>
                                      </p:tavLst>
                                    </p:anim>
                                    <p:anim calcmode="lin" valueType="num">
                                      <p:cBhvr>
                                        <p:cTn id="175" dur="1000" fill="hold"/>
                                        <p:tgtEl>
                                          <p:spTgt spid="49"/>
                                        </p:tgtEl>
                                        <p:attrNameLst>
                                          <p:attrName>ppt_h</p:attrName>
                                        </p:attrNameLst>
                                      </p:cBhvr>
                                      <p:tavLst>
                                        <p:tav tm="0">
                                          <p:val>
                                            <p:fltVal val="0"/>
                                          </p:val>
                                        </p:tav>
                                        <p:tav tm="100000">
                                          <p:val>
                                            <p:strVal val="#ppt_h"/>
                                          </p:val>
                                        </p:tav>
                                      </p:tavLst>
                                    </p:anim>
                                    <p:anim calcmode="lin" valueType="num">
                                      <p:cBhvr>
                                        <p:cTn id="176" dur="1000" fill="hold"/>
                                        <p:tgtEl>
                                          <p:spTgt spid="49"/>
                                        </p:tgtEl>
                                        <p:attrNameLst>
                                          <p:attrName>style.rotation</p:attrName>
                                        </p:attrNameLst>
                                      </p:cBhvr>
                                      <p:tavLst>
                                        <p:tav tm="0">
                                          <p:val>
                                            <p:fltVal val="90"/>
                                          </p:val>
                                        </p:tav>
                                        <p:tav tm="100000">
                                          <p:val>
                                            <p:fltVal val="0"/>
                                          </p:val>
                                        </p:tav>
                                      </p:tavLst>
                                    </p:anim>
                                    <p:animEffect transition="in" filter="fade">
                                      <p:cBhvr>
                                        <p:cTn id="177" dur="1000"/>
                                        <p:tgtEl>
                                          <p:spTgt spid="49"/>
                                        </p:tgtEl>
                                      </p:cBhvr>
                                    </p:animEffect>
                                  </p:childTnLst>
                                </p:cTn>
                              </p:par>
                              <p:par>
                                <p:cTn id="178" presetID="31" presetClass="entr" presetSubtype="0" fill="hold" nodeType="withEffect">
                                  <p:stCondLst>
                                    <p:cond delay="500"/>
                                  </p:stCondLst>
                                  <p:childTnLst>
                                    <p:set>
                                      <p:cBhvr>
                                        <p:cTn id="179" dur="1" fill="hold">
                                          <p:stCondLst>
                                            <p:cond delay="0"/>
                                          </p:stCondLst>
                                        </p:cTn>
                                        <p:tgtEl>
                                          <p:spTgt spid="48"/>
                                        </p:tgtEl>
                                        <p:attrNameLst>
                                          <p:attrName>style.visibility</p:attrName>
                                        </p:attrNameLst>
                                      </p:cBhvr>
                                      <p:to>
                                        <p:strVal val="visible"/>
                                      </p:to>
                                    </p:set>
                                    <p:anim calcmode="lin" valueType="num">
                                      <p:cBhvr>
                                        <p:cTn id="180" dur="1000" fill="hold"/>
                                        <p:tgtEl>
                                          <p:spTgt spid="48"/>
                                        </p:tgtEl>
                                        <p:attrNameLst>
                                          <p:attrName>ppt_w</p:attrName>
                                        </p:attrNameLst>
                                      </p:cBhvr>
                                      <p:tavLst>
                                        <p:tav tm="0">
                                          <p:val>
                                            <p:fltVal val="0"/>
                                          </p:val>
                                        </p:tav>
                                        <p:tav tm="100000">
                                          <p:val>
                                            <p:strVal val="#ppt_w"/>
                                          </p:val>
                                        </p:tav>
                                      </p:tavLst>
                                    </p:anim>
                                    <p:anim calcmode="lin" valueType="num">
                                      <p:cBhvr>
                                        <p:cTn id="181" dur="1000" fill="hold"/>
                                        <p:tgtEl>
                                          <p:spTgt spid="48"/>
                                        </p:tgtEl>
                                        <p:attrNameLst>
                                          <p:attrName>ppt_h</p:attrName>
                                        </p:attrNameLst>
                                      </p:cBhvr>
                                      <p:tavLst>
                                        <p:tav tm="0">
                                          <p:val>
                                            <p:fltVal val="0"/>
                                          </p:val>
                                        </p:tav>
                                        <p:tav tm="100000">
                                          <p:val>
                                            <p:strVal val="#ppt_h"/>
                                          </p:val>
                                        </p:tav>
                                      </p:tavLst>
                                    </p:anim>
                                    <p:anim calcmode="lin" valueType="num">
                                      <p:cBhvr>
                                        <p:cTn id="182" dur="1000" fill="hold"/>
                                        <p:tgtEl>
                                          <p:spTgt spid="48"/>
                                        </p:tgtEl>
                                        <p:attrNameLst>
                                          <p:attrName>style.rotation</p:attrName>
                                        </p:attrNameLst>
                                      </p:cBhvr>
                                      <p:tavLst>
                                        <p:tav tm="0">
                                          <p:val>
                                            <p:fltVal val="90"/>
                                          </p:val>
                                        </p:tav>
                                        <p:tav tm="100000">
                                          <p:val>
                                            <p:fltVal val="0"/>
                                          </p:val>
                                        </p:tav>
                                      </p:tavLst>
                                    </p:anim>
                                    <p:animEffect transition="in" filter="fade">
                                      <p:cBhvr>
                                        <p:cTn id="183" dur="1000"/>
                                        <p:tgtEl>
                                          <p:spTgt spid="48"/>
                                        </p:tgtEl>
                                      </p:cBhvr>
                                    </p:animEffect>
                                  </p:childTnLst>
                                </p:cTn>
                              </p:par>
                              <p:par>
                                <p:cTn id="184" presetID="31" presetClass="entr" presetSubtype="0" fill="hold" nodeType="withEffect">
                                  <p:stCondLst>
                                    <p:cond delay="5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1000" fill="hold"/>
                                        <p:tgtEl>
                                          <p:spTgt spid="46"/>
                                        </p:tgtEl>
                                        <p:attrNameLst>
                                          <p:attrName>ppt_w</p:attrName>
                                        </p:attrNameLst>
                                      </p:cBhvr>
                                      <p:tavLst>
                                        <p:tav tm="0">
                                          <p:val>
                                            <p:fltVal val="0"/>
                                          </p:val>
                                        </p:tav>
                                        <p:tav tm="100000">
                                          <p:val>
                                            <p:strVal val="#ppt_w"/>
                                          </p:val>
                                        </p:tav>
                                      </p:tavLst>
                                    </p:anim>
                                    <p:anim calcmode="lin" valueType="num">
                                      <p:cBhvr>
                                        <p:cTn id="187" dur="1000" fill="hold"/>
                                        <p:tgtEl>
                                          <p:spTgt spid="46"/>
                                        </p:tgtEl>
                                        <p:attrNameLst>
                                          <p:attrName>ppt_h</p:attrName>
                                        </p:attrNameLst>
                                      </p:cBhvr>
                                      <p:tavLst>
                                        <p:tav tm="0">
                                          <p:val>
                                            <p:fltVal val="0"/>
                                          </p:val>
                                        </p:tav>
                                        <p:tav tm="100000">
                                          <p:val>
                                            <p:strVal val="#ppt_h"/>
                                          </p:val>
                                        </p:tav>
                                      </p:tavLst>
                                    </p:anim>
                                    <p:anim calcmode="lin" valueType="num">
                                      <p:cBhvr>
                                        <p:cTn id="188" dur="1000" fill="hold"/>
                                        <p:tgtEl>
                                          <p:spTgt spid="46"/>
                                        </p:tgtEl>
                                        <p:attrNameLst>
                                          <p:attrName>style.rotation</p:attrName>
                                        </p:attrNameLst>
                                      </p:cBhvr>
                                      <p:tavLst>
                                        <p:tav tm="0">
                                          <p:val>
                                            <p:fltVal val="90"/>
                                          </p:val>
                                        </p:tav>
                                        <p:tav tm="100000">
                                          <p:val>
                                            <p:fltVal val="0"/>
                                          </p:val>
                                        </p:tav>
                                      </p:tavLst>
                                    </p:anim>
                                    <p:animEffect transition="in" filter="fade">
                                      <p:cBhvr>
                                        <p:cTn id="189" dur="1000"/>
                                        <p:tgtEl>
                                          <p:spTgt spid="46"/>
                                        </p:tgtEl>
                                      </p:cBhvr>
                                    </p:animEffect>
                                  </p:childTnLst>
                                </p:cTn>
                              </p:par>
                              <p:par>
                                <p:cTn id="190" presetID="31" presetClass="entr" presetSubtype="0" fill="hold" nodeType="withEffect">
                                  <p:stCondLst>
                                    <p:cond delay="500"/>
                                  </p:stCondLst>
                                  <p:childTnLst>
                                    <p:set>
                                      <p:cBhvr>
                                        <p:cTn id="191" dur="1" fill="hold">
                                          <p:stCondLst>
                                            <p:cond delay="0"/>
                                          </p:stCondLst>
                                        </p:cTn>
                                        <p:tgtEl>
                                          <p:spTgt spid="47"/>
                                        </p:tgtEl>
                                        <p:attrNameLst>
                                          <p:attrName>style.visibility</p:attrName>
                                        </p:attrNameLst>
                                      </p:cBhvr>
                                      <p:to>
                                        <p:strVal val="visible"/>
                                      </p:to>
                                    </p:set>
                                    <p:anim calcmode="lin" valueType="num">
                                      <p:cBhvr>
                                        <p:cTn id="192" dur="1000" fill="hold"/>
                                        <p:tgtEl>
                                          <p:spTgt spid="47"/>
                                        </p:tgtEl>
                                        <p:attrNameLst>
                                          <p:attrName>ppt_w</p:attrName>
                                        </p:attrNameLst>
                                      </p:cBhvr>
                                      <p:tavLst>
                                        <p:tav tm="0">
                                          <p:val>
                                            <p:fltVal val="0"/>
                                          </p:val>
                                        </p:tav>
                                        <p:tav tm="100000">
                                          <p:val>
                                            <p:strVal val="#ppt_w"/>
                                          </p:val>
                                        </p:tav>
                                      </p:tavLst>
                                    </p:anim>
                                    <p:anim calcmode="lin" valueType="num">
                                      <p:cBhvr>
                                        <p:cTn id="193" dur="1000" fill="hold"/>
                                        <p:tgtEl>
                                          <p:spTgt spid="47"/>
                                        </p:tgtEl>
                                        <p:attrNameLst>
                                          <p:attrName>ppt_h</p:attrName>
                                        </p:attrNameLst>
                                      </p:cBhvr>
                                      <p:tavLst>
                                        <p:tav tm="0">
                                          <p:val>
                                            <p:fltVal val="0"/>
                                          </p:val>
                                        </p:tav>
                                        <p:tav tm="100000">
                                          <p:val>
                                            <p:strVal val="#ppt_h"/>
                                          </p:val>
                                        </p:tav>
                                      </p:tavLst>
                                    </p:anim>
                                    <p:anim calcmode="lin" valueType="num">
                                      <p:cBhvr>
                                        <p:cTn id="194" dur="1000" fill="hold"/>
                                        <p:tgtEl>
                                          <p:spTgt spid="47"/>
                                        </p:tgtEl>
                                        <p:attrNameLst>
                                          <p:attrName>style.rotation</p:attrName>
                                        </p:attrNameLst>
                                      </p:cBhvr>
                                      <p:tavLst>
                                        <p:tav tm="0">
                                          <p:val>
                                            <p:fltVal val="90"/>
                                          </p:val>
                                        </p:tav>
                                        <p:tav tm="100000">
                                          <p:val>
                                            <p:fltVal val="0"/>
                                          </p:val>
                                        </p:tav>
                                      </p:tavLst>
                                    </p:anim>
                                    <p:animEffect transition="in" filter="fade">
                                      <p:cBhvr>
                                        <p:cTn id="195" dur="1000"/>
                                        <p:tgtEl>
                                          <p:spTgt spid="47"/>
                                        </p:tgtEl>
                                      </p:cBhvr>
                                    </p:animEffect>
                                  </p:childTnLst>
                                </p:cTn>
                              </p:par>
                              <p:par>
                                <p:cTn id="196" presetID="31" presetClass="entr" presetSubtype="0" fill="hold" nodeType="withEffect">
                                  <p:stCondLst>
                                    <p:cond delay="500"/>
                                  </p:stCondLst>
                                  <p:childTnLst>
                                    <p:set>
                                      <p:cBhvr>
                                        <p:cTn id="197" dur="1" fill="hold">
                                          <p:stCondLst>
                                            <p:cond delay="0"/>
                                          </p:stCondLst>
                                        </p:cTn>
                                        <p:tgtEl>
                                          <p:spTgt spid="52"/>
                                        </p:tgtEl>
                                        <p:attrNameLst>
                                          <p:attrName>style.visibility</p:attrName>
                                        </p:attrNameLst>
                                      </p:cBhvr>
                                      <p:to>
                                        <p:strVal val="visible"/>
                                      </p:to>
                                    </p:set>
                                    <p:anim calcmode="lin" valueType="num">
                                      <p:cBhvr>
                                        <p:cTn id="198" dur="1000" fill="hold"/>
                                        <p:tgtEl>
                                          <p:spTgt spid="52"/>
                                        </p:tgtEl>
                                        <p:attrNameLst>
                                          <p:attrName>ppt_w</p:attrName>
                                        </p:attrNameLst>
                                      </p:cBhvr>
                                      <p:tavLst>
                                        <p:tav tm="0">
                                          <p:val>
                                            <p:fltVal val="0"/>
                                          </p:val>
                                        </p:tav>
                                        <p:tav tm="100000">
                                          <p:val>
                                            <p:strVal val="#ppt_w"/>
                                          </p:val>
                                        </p:tav>
                                      </p:tavLst>
                                    </p:anim>
                                    <p:anim calcmode="lin" valueType="num">
                                      <p:cBhvr>
                                        <p:cTn id="199" dur="1000" fill="hold"/>
                                        <p:tgtEl>
                                          <p:spTgt spid="52"/>
                                        </p:tgtEl>
                                        <p:attrNameLst>
                                          <p:attrName>ppt_h</p:attrName>
                                        </p:attrNameLst>
                                      </p:cBhvr>
                                      <p:tavLst>
                                        <p:tav tm="0">
                                          <p:val>
                                            <p:fltVal val="0"/>
                                          </p:val>
                                        </p:tav>
                                        <p:tav tm="100000">
                                          <p:val>
                                            <p:strVal val="#ppt_h"/>
                                          </p:val>
                                        </p:tav>
                                      </p:tavLst>
                                    </p:anim>
                                    <p:anim calcmode="lin" valueType="num">
                                      <p:cBhvr>
                                        <p:cTn id="200" dur="1000" fill="hold"/>
                                        <p:tgtEl>
                                          <p:spTgt spid="52"/>
                                        </p:tgtEl>
                                        <p:attrNameLst>
                                          <p:attrName>style.rotation</p:attrName>
                                        </p:attrNameLst>
                                      </p:cBhvr>
                                      <p:tavLst>
                                        <p:tav tm="0">
                                          <p:val>
                                            <p:fltVal val="90"/>
                                          </p:val>
                                        </p:tav>
                                        <p:tav tm="100000">
                                          <p:val>
                                            <p:fltVal val="0"/>
                                          </p:val>
                                        </p:tav>
                                      </p:tavLst>
                                    </p:anim>
                                    <p:animEffect transition="in" filter="fade">
                                      <p:cBhvr>
                                        <p:cTn id="201" dur="1000"/>
                                        <p:tgtEl>
                                          <p:spTgt spid="52"/>
                                        </p:tgtEl>
                                      </p:cBhvr>
                                    </p:animEffect>
                                  </p:childTnLst>
                                </p:cTn>
                              </p:par>
                              <p:par>
                                <p:cTn id="202" presetID="53" presetClass="entr" presetSubtype="16" fill="hold" grpId="0" nodeType="withEffect">
                                  <p:stCondLst>
                                    <p:cond delay="1000"/>
                                  </p:stCondLst>
                                  <p:childTnLst>
                                    <p:set>
                                      <p:cBhvr>
                                        <p:cTn id="203" dur="1" fill="hold">
                                          <p:stCondLst>
                                            <p:cond delay="0"/>
                                          </p:stCondLst>
                                        </p:cTn>
                                        <p:tgtEl>
                                          <p:spTgt spid="37"/>
                                        </p:tgtEl>
                                        <p:attrNameLst>
                                          <p:attrName>style.visibility</p:attrName>
                                        </p:attrNameLst>
                                      </p:cBhvr>
                                      <p:to>
                                        <p:strVal val="visible"/>
                                      </p:to>
                                    </p:set>
                                    <p:anim calcmode="lin" valueType="num">
                                      <p:cBhvr>
                                        <p:cTn id="204" dur="500" fill="hold"/>
                                        <p:tgtEl>
                                          <p:spTgt spid="37"/>
                                        </p:tgtEl>
                                        <p:attrNameLst>
                                          <p:attrName>ppt_w</p:attrName>
                                        </p:attrNameLst>
                                      </p:cBhvr>
                                      <p:tavLst>
                                        <p:tav tm="0">
                                          <p:val>
                                            <p:fltVal val="0"/>
                                          </p:val>
                                        </p:tav>
                                        <p:tav tm="100000">
                                          <p:val>
                                            <p:strVal val="#ppt_w"/>
                                          </p:val>
                                        </p:tav>
                                      </p:tavLst>
                                    </p:anim>
                                    <p:anim calcmode="lin" valueType="num">
                                      <p:cBhvr>
                                        <p:cTn id="205" dur="500" fill="hold"/>
                                        <p:tgtEl>
                                          <p:spTgt spid="37"/>
                                        </p:tgtEl>
                                        <p:attrNameLst>
                                          <p:attrName>ppt_h</p:attrName>
                                        </p:attrNameLst>
                                      </p:cBhvr>
                                      <p:tavLst>
                                        <p:tav tm="0">
                                          <p:val>
                                            <p:fltVal val="0"/>
                                          </p:val>
                                        </p:tav>
                                        <p:tav tm="100000">
                                          <p:val>
                                            <p:strVal val="#ppt_h"/>
                                          </p:val>
                                        </p:tav>
                                      </p:tavLst>
                                    </p:anim>
                                    <p:animEffect transition="in" filter="fade">
                                      <p:cBhvr>
                                        <p:cTn id="206" dur="500"/>
                                        <p:tgtEl>
                                          <p:spTgt spid="37"/>
                                        </p:tgtEl>
                                      </p:cBhvr>
                                    </p:animEffect>
                                  </p:childTnLst>
                                </p:cTn>
                              </p:par>
                              <p:par>
                                <p:cTn id="207" presetID="53" presetClass="entr" presetSubtype="16" fill="hold" grpId="0" nodeType="withEffect">
                                  <p:stCondLst>
                                    <p:cond delay="1000"/>
                                  </p:stCondLst>
                                  <p:childTnLst>
                                    <p:set>
                                      <p:cBhvr>
                                        <p:cTn id="208" dur="1" fill="hold">
                                          <p:stCondLst>
                                            <p:cond delay="0"/>
                                          </p:stCondLst>
                                        </p:cTn>
                                        <p:tgtEl>
                                          <p:spTgt spid="40"/>
                                        </p:tgtEl>
                                        <p:attrNameLst>
                                          <p:attrName>style.visibility</p:attrName>
                                        </p:attrNameLst>
                                      </p:cBhvr>
                                      <p:to>
                                        <p:strVal val="visible"/>
                                      </p:to>
                                    </p:set>
                                    <p:anim calcmode="lin" valueType="num">
                                      <p:cBhvr>
                                        <p:cTn id="209" dur="500" fill="hold"/>
                                        <p:tgtEl>
                                          <p:spTgt spid="40"/>
                                        </p:tgtEl>
                                        <p:attrNameLst>
                                          <p:attrName>ppt_w</p:attrName>
                                        </p:attrNameLst>
                                      </p:cBhvr>
                                      <p:tavLst>
                                        <p:tav tm="0">
                                          <p:val>
                                            <p:fltVal val="0"/>
                                          </p:val>
                                        </p:tav>
                                        <p:tav tm="100000">
                                          <p:val>
                                            <p:strVal val="#ppt_w"/>
                                          </p:val>
                                        </p:tav>
                                      </p:tavLst>
                                    </p:anim>
                                    <p:anim calcmode="lin" valueType="num">
                                      <p:cBhvr>
                                        <p:cTn id="210" dur="500" fill="hold"/>
                                        <p:tgtEl>
                                          <p:spTgt spid="40"/>
                                        </p:tgtEl>
                                        <p:attrNameLst>
                                          <p:attrName>ppt_h</p:attrName>
                                        </p:attrNameLst>
                                      </p:cBhvr>
                                      <p:tavLst>
                                        <p:tav tm="0">
                                          <p:val>
                                            <p:fltVal val="0"/>
                                          </p:val>
                                        </p:tav>
                                        <p:tav tm="100000">
                                          <p:val>
                                            <p:strVal val="#ppt_h"/>
                                          </p:val>
                                        </p:tav>
                                      </p:tavLst>
                                    </p:anim>
                                    <p:animEffect transition="in" filter="fade">
                                      <p:cBhvr>
                                        <p:cTn id="211" dur="500"/>
                                        <p:tgtEl>
                                          <p:spTgt spid="40"/>
                                        </p:tgtEl>
                                      </p:cBhvr>
                                    </p:animEffect>
                                  </p:childTnLst>
                                </p:cTn>
                              </p:par>
                              <p:par>
                                <p:cTn id="212" presetID="53" presetClass="entr" presetSubtype="16" fill="hold" grpId="0" nodeType="withEffect">
                                  <p:stCondLst>
                                    <p:cond delay="1000"/>
                                  </p:stCondLst>
                                  <p:childTnLst>
                                    <p:set>
                                      <p:cBhvr>
                                        <p:cTn id="213" dur="1" fill="hold">
                                          <p:stCondLst>
                                            <p:cond delay="0"/>
                                          </p:stCondLst>
                                        </p:cTn>
                                        <p:tgtEl>
                                          <p:spTgt spid="42"/>
                                        </p:tgtEl>
                                        <p:attrNameLst>
                                          <p:attrName>style.visibility</p:attrName>
                                        </p:attrNameLst>
                                      </p:cBhvr>
                                      <p:to>
                                        <p:strVal val="visible"/>
                                      </p:to>
                                    </p:set>
                                    <p:anim calcmode="lin" valueType="num">
                                      <p:cBhvr>
                                        <p:cTn id="214" dur="500" fill="hold"/>
                                        <p:tgtEl>
                                          <p:spTgt spid="42"/>
                                        </p:tgtEl>
                                        <p:attrNameLst>
                                          <p:attrName>ppt_w</p:attrName>
                                        </p:attrNameLst>
                                      </p:cBhvr>
                                      <p:tavLst>
                                        <p:tav tm="0">
                                          <p:val>
                                            <p:fltVal val="0"/>
                                          </p:val>
                                        </p:tav>
                                        <p:tav tm="100000">
                                          <p:val>
                                            <p:strVal val="#ppt_w"/>
                                          </p:val>
                                        </p:tav>
                                      </p:tavLst>
                                    </p:anim>
                                    <p:anim calcmode="lin" valueType="num">
                                      <p:cBhvr>
                                        <p:cTn id="215" dur="500" fill="hold"/>
                                        <p:tgtEl>
                                          <p:spTgt spid="42"/>
                                        </p:tgtEl>
                                        <p:attrNameLst>
                                          <p:attrName>ppt_h</p:attrName>
                                        </p:attrNameLst>
                                      </p:cBhvr>
                                      <p:tavLst>
                                        <p:tav tm="0">
                                          <p:val>
                                            <p:fltVal val="0"/>
                                          </p:val>
                                        </p:tav>
                                        <p:tav tm="100000">
                                          <p:val>
                                            <p:strVal val="#ppt_h"/>
                                          </p:val>
                                        </p:tav>
                                      </p:tavLst>
                                    </p:anim>
                                    <p:animEffect transition="in" filter="fade">
                                      <p:cBhvr>
                                        <p:cTn id="216" dur="500"/>
                                        <p:tgtEl>
                                          <p:spTgt spid="42"/>
                                        </p:tgtEl>
                                      </p:cBhvr>
                                    </p:animEffect>
                                  </p:childTnLst>
                                </p:cTn>
                              </p:par>
                              <p:par>
                                <p:cTn id="217" presetID="53" presetClass="entr" presetSubtype="16" fill="hold" grpId="0" nodeType="withEffect">
                                  <p:stCondLst>
                                    <p:cond delay="1000"/>
                                  </p:stCondLst>
                                  <p:childTnLst>
                                    <p:set>
                                      <p:cBhvr>
                                        <p:cTn id="218" dur="1" fill="hold">
                                          <p:stCondLst>
                                            <p:cond delay="0"/>
                                          </p:stCondLst>
                                        </p:cTn>
                                        <p:tgtEl>
                                          <p:spTgt spid="43"/>
                                        </p:tgtEl>
                                        <p:attrNameLst>
                                          <p:attrName>style.visibility</p:attrName>
                                        </p:attrNameLst>
                                      </p:cBhvr>
                                      <p:to>
                                        <p:strVal val="visible"/>
                                      </p:to>
                                    </p:set>
                                    <p:anim calcmode="lin" valueType="num">
                                      <p:cBhvr>
                                        <p:cTn id="219" dur="500" fill="hold"/>
                                        <p:tgtEl>
                                          <p:spTgt spid="43"/>
                                        </p:tgtEl>
                                        <p:attrNameLst>
                                          <p:attrName>ppt_w</p:attrName>
                                        </p:attrNameLst>
                                      </p:cBhvr>
                                      <p:tavLst>
                                        <p:tav tm="0">
                                          <p:val>
                                            <p:fltVal val="0"/>
                                          </p:val>
                                        </p:tav>
                                        <p:tav tm="100000">
                                          <p:val>
                                            <p:strVal val="#ppt_w"/>
                                          </p:val>
                                        </p:tav>
                                      </p:tavLst>
                                    </p:anim>
                                    <p:anim calcmode="lin" valueType="num">
                                      <p:cBhvr>
                                        <p:cTn id="220" dur="500" fill="hold"/>
                                        <p:tgtEl>
                                          <p:spTgt spid="43"/>
                                        </p:tgtEl>
                                        <p:attrNameLst>
                                          <p:attrName>ppt_h</p:attrName>
                                        </p:attrNameLst>
                                      </p:cBhvr>
                                      <p:tavLst>
                                        <p:tav tm="0">
                                          <p:val>
                                            <p:fltVal val="0"/>
                                          </p:val>
                                        </p:tav>
                                        <p:tav tm="100000">
                                          <p:val>
                                            <p:strVal val="#ppt_h"/>
                                          </p:val>
                                        </p:tav>
                                      </p:tavLst>
                                    </p:anim>
                                    <p:animEffect transition="in" filter="fade">
                                      <p:cBhvr>
                                        <p:cTn id="221" dur="500"/>
                                        <p:tgtEl>
                                          <p:spTgt spid="43"/>
                                        </p:tgtEl>
                                      </p:cBhvr>
                                    </p:animEffect>
                                  </p:childTnLst>
                                </p:cTn>
                              </p:par>
                              <p:par>
                                <p:cTn id="222" presetID="53" presetClass="entr" presetSubtype="16" fill="hold" grpId="0" nodeType="withEffect">
                                  <p:stCondLst>
                                    <p:cond delay="1000"/>
                                  </p:stCondLst>
                                  <p:childTnLst>
                                    <p:set>
                                      <p:cBhvr>
                                        <p:cTn id="223" dur="1" fill="hold">
                                          <p:stCondLst>
                                            <p:cond delay="0"/>
                                          </p:stCondLst>
                                        </p:cTn>
                                        <p:tgtEl>
                                          <p:spTgt spid="12"/>
                                        </p:tgtEl>
                                        <p:attrNameLst>
                                          <p:attrName>style.visibility</p:attrName>
                                        </p:attrNameLst>
                                      </p:cBhvr>
                                      <p:to>
                                        <p:strVal val="visible"/>
                                      </p:to>
                                    </p:set>
                                    <p:anim calcmode="lin" valueType="num">
                                      <p:cBhvr>
                                        <p:cTn id="224" dur="500" fill="hold"/>
                                        <p:tgtEl>
                                          <p:spTgt spid="12"/>
                                        </p:tgtEl>
                                        <p:attrNameLst>
                                          <p:attrName>ppt_w</p:attrName>
                                        </p:attrNameLst>
                                      </p:cBhvr>
                                      <p:tavLst>
                                        <p:tav tm="0">
                                          <p:val>
                                            <p:fltVal val="0"/>
                                          </p:val>
                                        </p:tav>
                                        <p:tav tm="100000">
                                          <p:val>
                                            <p:strVal val="#ppt_w"/>
                                          </p:val>
                                        </p:tav>
                                      </p:tavLst>
                                    </p:anim>
                                    <p:anim calcmode="lin" valueType="num">
                                      <p:cBhvr>
                                        <p:cTn id="225" dur="500" fill="hold"/>
                                        <p:tgtEl>
                                          <p:spTgt spid="12"/>
                                        </p:tgtEl>
                                        <p:attrNameLst>
                                          <p:attrName>ppt_h</p:attrName>
                                        </p:attrNameLst>
                                      </p:cBhvr>
                                      <p:tavLst>
                                        <p:tav tm="0">
                                          <p:val>
                                            <p:fltVal val="0"/>
                                          </p:val>
                                        </p:tav>
                                        <p:tav tm="100000">
                                          <p:val>
                                            <p:strVal val="#ppt_h"/>
                                          </p:val>
                                        </p:tav>
                                      </p:tavLst>
                                    </p:anim>
                                    <p:animEffect transition="in" filter="fade">
                                      <p:cBhvr>
                                        <p:cTn id="226" dur="500"/>
                                        <p:tgtEl>
                                          <p:spTgt spid="12"/>
                                        </p:tgtEl>
                                      </p:cBhvr>
                                    </p:animEffect>
                                  </p:childTnLst>
                                </p:cTn>
                              </p:par>
                              <p:par>
                                <p:cTn id="227" presetID="53" presetClass="entr" presetSubtype="16" fill="hold" grpId="0" nodeType="withEffect">
                                  <p:stCondLst>
                                    <p:cond delay="1000"/>
                                  </p:stCondLst>
                                  <p:childTnLst>
                                    <p:set>
                                      <p:cBhvr>
                                        <p:cTn id="228" dur="1" fill="hold">
                                          <p:stCondLst>
                                            <p:cond delay="0"/>
                                          </p:stCondLst>
                                        </p:cTn>
                                        <p:tgtEl>
                                          <p:spTgt spid="13"/>
                                        </p:tgtEl>
                                        <p:attrNameLst>
                                          <p:attrName>style.visibility</p:attrName>
                                        </p:attrNameLst>
                                      </p:cBhvr>
                                      <p:to>
                                        <p:strVal val="visible"/>
                                      </p:to>
                                    </p:set>
                                    <p:anim calcmode="lin" valueType="num">
                                      <p:cBhvr>
                                        <p:cTn id="229" dur="500" fill="hold"/>
                                        <p:tgtEl>
                                          <p:spTgt spid="13"/>
                                        </p:tgtEl>
                                        <p:attrNameLst>
                                          <p:attrName>ppt_w</p:attrName>
                                        </p:attrNameLst>
                                      </p:cBhvr>
                                      <p:tavLst>
                                        <p:tav tm="0">
                                          <p:val>
                                            <p:fltVal val="0"/>
                                          </p:val>
                                        </p:tav>
                                        <p:tav tm="100000">
                                          <p:val>
                                            <p:strVal val="#ppt_w"/>
                                          </p:val>
                                        </p:tav>
                                      </p:tavLst>
                                    </p:anim>
                                    <p:anim calcmode="lin" valueType="num">
                                      <p:cBhvr>
                                        <p:cTn id="230" dur="500" fill="hold"/>
                                        <p:tgtEl>
                                          <p:spTgt spid="13"/>
                                        </p:tgtEl>
                                        <p:attrNameLst>
                                          <p:attrName>ppt_h</p:attrName>
                                        </p:attrNameLst>
                                      </p:cBhvr>
                                      <p:tavLst>
                                        <p:tav tm="0">
                                          <p:val>
                                            <p:fltVal val="0"/>
                                          </p:val>
                                        </p:tav>
                                        <p:tav tm="100000">
                                          <p:val>
                                            <p:strVal val="#ppt_h"/>
                                          </p:val>
                                        </p:tav>
                                      </p:tavLst>
                                    </p:anim>
                                    <p:animEffect transition="in" filter="fade">
                                      <p:cBhvr>
                                        <p:cTn id="231" dur="500"/>
                                        <p:tgtEl>
                                          <p:spTgt spid="13"/>
                                        </p:tgtEl>
                                      </p:cBhvr>
                                    </p:animEffect>
                                  </p:childTnLst>
                                </p:cTn>
                              </p:par>
                              <p:par>
                                <p:cTn id="232" presetID="53" presetClass="entr" presetSubtype="16" fill="hold" grpId="0" nodeType="withEffect">
                                  <p:stCondLst>
                                    <p:cond delay="1000"/>
                                  </p:stCondLst>
                                  <p:childTnLst>
                                    <p:set>
                                      <p:cBhvr>
                                        <p:cTn id="233" dur="1" fill="hold">
                                          <p:stCondLst>
                                            <p:cond delay="0"/>
                                          </p:stCondLst>
                                        </p:cTn>
                                        <p:tgtEl>
                                          <p:spTgt spid="6"/>
                                        </p:tgtEl>
                                        <p:attrNameLst>
                                          <p:attrName>style.visibility</p:attrName>
                                        </p:attrNameLst>
                                      </p:cBhvr>
                                      <p:to>
                                        <p:strVal val="visible"/>
                                      </p:to>
                                    </p:set>
                                    <p:anim calcmode="lin" valueType="num">
                                      <p:cBhvr>
                                        <p:cTn id="234" dur="500" fill="hold"/>
                                        <p:tgtEl>
                                          <p:spTgt spid="6"/>
                                        </p:tgtEl>
                                        <p:attrNameLst>
                                          <p:attrName>ppt_w</p:attrName>
                                        </p:attrNameLst>
                                      </p:cBhvr>
                                      <p:tavLst>
                                        <p:tav tm="0">
                                          <p:val>
                                            <p:fltVal val="0"/>
                                          </p:val>
                                        </p:tav>
                                        <p:tav tm="100000">
                                          <p:val>
                                            <p:strVal val="#ppt_w"/>
                                          </p:val>
                                        </p:tav>
                                      </p:tavLst>
                                    </p:anim>
                                    <p:anim calcmode="lin" valueType="num">
                                      <p:cBhvr>
                                        <p:cTn id="235" dur="500" fill="hold"/>
                                        <p:tgtEl>
                                          <p:spTgt spid="6"/>
                                        </p:tgtEl>
                                        <p:attrNameLst>
                                          <p:attrName>ppt_h</p:attrName>
                                        </p:attrNameLst>
                                      </p:cBhvr>
                                      <p:tavLst>
                                        <p:tav tm="0">
                                          <p:val>
                                            <p:fltVal val="0"/>
                                          </p:val>
                                        </p:tav>
                                        <p:tav tm="100000">
                                          <p:val>
                                            <p:strVal val="#ppt_h"/>
                                          </p:val>
                                        </p:tav>
                                      </p:tavLst>
                                    </p:anim>
                                    <p:animEffect transition="in" filter="fade">
                                      <p:cBhvr>
                                        <p:cTn id="236" dur="500"/>
                                        <p:tgtEl>
                                          <p:spTgt spid="6"/>
                                        </p:tgtEl>
                                      </p:cBhvr>
                                    </p:animEffect>
                                  </p:childTnLst>
                                </p:cTn>
                              </p:par>
                              <p:par>
                                <p:cTn id="237" presetID="53" presetClass="entr" presetSubtype="16" fill="hold" grpId="0" nodeType="withEffect">
                                  <p:stCondLst>
                                    <p:cond delay="1000"/>
                                  </p:stCondLst>
                                  <p:childTnLst>
                                    <p:set>
                                      <p:cBhvr>
                                        <p:cTn id="238" dur="1" fill="hold">
                                          <p:stCondLst>
                                            <p:cond delay="0"/>
                                          </p:stCondLst>
                                        </p:cTn>
                                        <p:tgtEl>
                                          <p:spTgt spid="7"/>
                                        </p:tgtEl>
                                        <p:attrNameLst>
                                          <p:attrName>style.visibility</p:attrName>
                                        </p:attrNameLst>
                                      </p:cBhvr>
                                      <p:to>
                                        <p:strVal val="visible"/>
                                      </p:to>
                                    </p:set>
                                    <p:anim calcmode="lin" valueType="num">
                                      <p:cBhvr>
                                        <p:cTn id="239" dur="500" fill="hold"/>
                                        <p:tgtEl>
                                          <p:spTgt spid="7"/>
                                        </p:tgtEl>
                                        <p:attrNameLst>
                                          <p:attrName>ppt_w</p:attrName>
                                        </p:attrNameLst>
                                      </p:cBhvr>
                                      <p:tavLst>
                                        <p:tav tm="0">
                                          <p:val>
                                            <p:fltVal val="0"/>
                                          </p:val>
                                        </p:tav>
                                        <p:tav tm="100000">
                                          <p:val>
                                            <p:strVal val="#ppt_w"/>
                                          </p:val>
                                        </p:tav>
                                      </p:tavLst>
                                    </p:anim>
                                    <p:anim calcmode="lin" valueType="num">
                                      <p:cBhvr>
                                        <p:cTn id="240" dur="500" fill="hold"/>
                                        <p:tgtEl>
                                          <p:spTgt spid="7"/>
                                        </p:tgtEl>
                                        <p:attrNameLst>
                                          <p:attrName>ppt_h</p:attrName>
                                        </p:attrNameLst>
                                      </p:cBhvr>
                                      <p:tavLst>
                                        <p:tav tm="0">
                                          <p:val>
                                            <p:fltVal val="0"/>
                                          </p:val>
                                        </p:tav>
                                        <p:tav tm="100000">
                                          <p:val>
                                            <p:strVal val="#ppt_h"/>
                                          </p:val>
                                        </p:tav>
                                      </p:tavLst>
                                    </p:anim>
                                    <p:animEffect transition="in" filter="fade">
                                      <p:cBhvr>
                                        <p:cTn id="241" dur="500"/>
                                        <p:tgtEl>
                                          <p:spTgt spid="7"/>
                                        </p:tgtEl>
                                      </p:cBhvr>
                                    </p:animEffect>
                                  </p:childTnLst>
                                </p:cTn>
                              </p:par>
                              <p:par>
                                <p:cTn id="242" presetID="53" presetClass="entr" presetSubtype="16" fill="hold" grpId="0" nodeType="withEffect">
                                  <p:stCondLst>
                                    <p:cond delay="1000"/>
                                  </p:stCondLst>
                                  <p:childTnLst>
                                    <p:set>
                                      <p:cBhvr>
                                        <p:cTn id="243" dur="1" fill="hold">
                                          <p:stCondLst>
                                            <p:cond delay="0"/>
                                          </p:stCondLst>
                                        </p:cTn>
                                        <p:tgtEl>
                                          <p:spTgt spid="18"/>
                                        </p:tgtEl>
                                        <p:attrNameLst>
                                          <p:attrName>style.visibility</p:attrName>
                                        </p:attrNameLst>
                                      </p:cBhvr>
                                      <p:to>
                                        <p:strVal val="visible"/>
                                      </p:to>
                                    </p:set>
                                    <p:anim calcmode="lin" valueType="num">
                                      <p:cBhvr>
                                        <p:cTn id="244" dur="500" fill="hold"/>
                                        <p:tgtEl>
                                          <p:spTgt spid="18"/>
                                        </p:tgtEl>
                                        <p:attrNameLst>
                                          <p:attrName>ppt_w</p:attrName>
                                        </p:attrNameLst>
                                      </p:cBhvr>
                                      <p:tavLst>
                                        <p:tav tm="0">
                                          <p:val>
                                            <p:fltVal val="0"/>
                                          </p:val>
                                        </p:tav>
                                        <p:tav tm="100000">
                                          <p:val>
                                            <p:strVal val="#ppt_w"/>
                                          </p:val>
                                        </p:tav>
                                      </p:tavLst>
                                    </p:anim>
                                    <p:anim calcmode="lin" valueType="num">
                                      <p:cBhvr>
                                        <p:cTn id="245" dur="500" fill="hold"/>
                                        <p:tgtEl>
                                          <p:spTgt spid="18"/>
                                        </p:tgtEl>
                                        <p:attrNameLst>
                                          <p:attrName>ppt_h</p:attrName>
                                        </p:attrNameLst>
                                      </p:cBhvr>
                                      <p:tavLst>
                                        <p:tav tm="0">
                                          <p:val>
                                            <p:fltVal val="0"/>
                                          </p:val>
                                        </p:tav>
                                        <p:tav tm="100000">
                                          <p:val>
                                            <p:strVal val="#ppt_h"/>
                                          </p:val>
                                        </p:tav>
                                      </p:tavLst>
                                    </p:anim>
                                    <p:animEffect transition="in" filter="fade">
                                      <p:cBhvr>
                                        <p:cTn id="246" dur="500"/>
                                        <p:tgtEl>
                                          <p:spTgt spid="18"/>
                                        </p:tgtEl>
                                      </p:cBhvr>
                                    </p:animEffect>
                                  </p:childTnLst>
                                </p:cTn>
                              </p:par>
                              <p:par>
                                <p:cTn id="247" presetID="53" presetClass="entr" presetSubtype="16" fill="hold" grpId="0" nodeType="withEffect">
                                  <p:stCondLst>
                                    <p:cond delay="1000"/>
                                  </p:stCondLst>
                                  <p:childTnLst>
                                    <p:set>
                                      <p:cBhvr>
                                        <p:cTn id="248" dur="1" fill="hold">
                                          <p:stCondLst>
                                            <p:cond delay="0"/>
                                          </p:stCondLst>
                                        </p:cTn>
                                        <p:tgtEl>
                                          <p:spTgt spid="8"/>
                                        </p:tgtEl>
                                        <p:attrNameLst>
                                          <p:attrName>style.visibility</p:attrName>
                                        </p:attrNameLst>
                                      </p:cBhvr>
                                      <p:to>
                                        <p:strVal val="visible"/>
                                      </p:to>
                                    </p:set>
                                    <p:anim calcmode="lin" valueType="num">
                                      <p:cBhvr>
                                        <p:cTn id="249" dur="500" fill="hold"/>
                                        <p:tgtEl>
                                          <p:spTgt spid="8"/>
                                        </p:tgtEl>
                                        <p:attrNameLst>
                                          <p:attrName>ppt_w</p:attrName>
                                        </p:attrNameLst>
                                      </p:cBhvr>
                                      <p:tavLst>
                                        <p:tav tm="0">
                                          <p:val>
                                            <p:fltVal val="0"/>
                                          </p:val>
                                        </p:tav>
                                        <p:tav tm="100000">
                                          <p:val>
                                            <p:strVal val="#ppt_w"/>
                                          </p:val>
                                        </p:tav>
                                      </p:tavLst>
                                    </p:anim>
                                    <p:anim calcmode="lin" valueType="num">
                                      <p:cBhvr>
                                        <p:cTn id="250" dur="500" fill="hold"/>
                                        <p:tgtEl>
                                          <p:spTgt spid="8"/>
                                        </p:tgtEl>
                                        <p:attrNameLst>
                                          <p:attrName>ppt_h</p:attrName>
                                        </p:attrNameLst>
                                      </p:cBhvr>
                                      <p:tavLst>
                                        <p:tav tm="0">
                                          <p:val>
                                            <p:fltVal val="0"/>
                                          </p:val>
                                        </p:tav>
                                        <p:tav tm="100000">
                                          <p:val>
                                            <p:strVal val="#ppt_h"/>
                                          </p:val>
                                        </p:tav>
                                      </p:tavLst>
                                    </p:anim>
                                    <p:animEffect transition="in" filter="fade">
                                      <p:cBhvr>
                                        <p:cTn id="251" dur="500"/>
                                        <p:tgtEl>
                                          <p:spTgt spid="8"/>
                                        </p:tgtEl>
                                      </p:cBhvr>
                                    </p:animEffect>
                                  </p:childTnLst>
                                </p:cTn>
                              </p:par>
                              <p:par>
                                <p:cTn id="252" presetID="53" presetClass="entr" presetSubtype="16" fill="hold" grpId="0" nodeType="withEffect">
                                  <p:stCondLst>
                                    <p:cond delay="1000"/>
                                  </p:stCondLst>
                                  <p:childTnLst>
                                    <p:set>
                                      <p:cBhvr>
                                        <p:cTn id="253" dur="1" fill="hold">
                                          <p:stCondLst>
                                            <p:cond delay="0"/>
                                          </p:stCondLst>
                                        </p:cTn>
                                        <p:tgtEl>
                                          <p:spTgt spid="21"/>
                                        </p:tgtEl>
                                        <p:attrNameLst>
                                          <p:attrName>style.visibility</p:attrName>
                                        </p:attrNameLst>
                                      </p:cBhvr>
                                      <p:to>
                                        <p:strVal val="visible"/>
                                      </p:to>
                                    </p:set>
                                    <p:anim calcmode="lin" valueType="num">
                                      <p:cBhvr>
                                        <p:cTn id="254" dur="500" fill="hold"/>
                                        <p:tgtEl>
                                          <p:spTgt spid="21"/>
                                        </p:tgtEl>
                                        <p:attrNameLst>
                                          <p:attrName>ppt_w</p:attrName>
                                        </p:attrNameLst>
                                      </p:cBhvr>
                                      <p:tavLst>
                                        <p:tav tm="0">
                                          <p:val>
                                            <p:fltVal val="0"/>
                                          </p:val>
                                        </p:tav>
                                        <p:tav tm="100000">
                                          <p:val>
                                            <p:strVal val="#ppt_w"/>
                                          </p:val>
                                        </p:tav>
                                      </p:tavLst>
                                    </p:anim>
                                    <p:anim calcmode="lin" valueType="num">
                                      <p:cBhvr>
                                        <p:cTn id="255" dur="500" fill="hold"/>
                                        <p:tgtEl>
                                          <p:spTgt spid="21"/>
                                        </p:tgtEl>
                                        <p:attrNameLst>
                                          <p:attrName>ppt_h</p:attrName>
                                        </p:attrNameLst>
                                      </p:cBhvr>
                                      <p:tavLst>
                                        <p:tav tm="0">
                                          <p:val>
                                            <p:fltVal val="0"/>
                                          </p:val>
                                        </p:tav>
                                        <p:tav tm="100000">
                                          <p:val>
                                            <p:strVal val="#ppt_h"/>
                                          </p:val>
                                        </p:tav>
                                      </p:tavLst>
                                    </p:anim>
                                    <p:animEffect transition="in" filter="fade">
                                      <p:cBhvr>
                                        <p:cTn id="256" dur="500"/>
                                        <p:tgtEl>
                                          <p:spTgt spid="21"/>
                                        </p:tgtEl>
                                      </p:cBhvr>
                                    </p:animEffect>
                                  </p:childTnLst>
                                </p:cTn>
                              </p:par>
                              <p:par>
                                <p:cTn id="257" presetID="53" presetClass="entr" presetSubtype="16" fill="hold" grpId="0" nodeType="withEffect">
                                  <p:stCondLst>
                                    <p:cond delay="1000"/>
                                  </p:stCondLst>
                                  <p:childTnLst>
                                    <p:set>
                                      <p:cBhvr>
                                        <p:cTn id="258" dur="1" fill="hold">
                                          <p:stCondLst>
                                            <p:cond delay="0"/>
                                          </p:stCondLst>
                                        </p:cTn>
                                        <p:tgtEl>
                                          <p:spTgt spid="11"/>
                                        </p:tgtEl>
                                        <p:attrNameLst>
                                          <p:attrName>style.visibility</p:attrName>
                                        </p:attrNameLst>
                                      </p:cBhvr>
                                      <p:to>
                                        <p:strVal val="visible"/>
                                      </p:to>
                                    </p:set>
                                    <p:anim calcmode="lin" valueType="num">
                                      <p:cBhvr>
                                        <p:cTn id="259" dur="500" fill="hold"/>
                                        <p:tgtEl>
                                          <p:spTgt spid="11"/>
                                        </p:tgtEl>
                                        <p:attrNameLst>
                                          <p:attrName>ppt_w</p:attrName>
                                        </p:attrNameLst>
                                      </p:cBhvr>
                                      <p:tavLst>
                                        <p:tav tm="0">
                                          <p:val>
                                            <p:fltVal val="0"/>
                                          </p:val>
                                        </p:tav>
                                        <p:tav tm="100000">
                                          <p:val>
                                            <p:strVal val="#ppt_w"/>
                                          </p:val>
                                        </p:tav>
                                      </p:tavLst>
                                    </p:anim>
                                    <p:anim calcmode="lin" valueType="num">
                                      <p:cBhvr>
                                        <p:cTn id="260" dur="500" fill="hold"/>
                                        <p:tgtEl>
                                          <p:spTgt spid="11"/>
                                        </p:tgtEl>
                                        <p:attrNameLst>
                                          <p:attrName>ppt_h</p:attrName>
                                        </p:attrNameLst>
                                      </p:cBhvr>
                                      <p:tavLst>
                                        <p:tav tm="0">
                                          <p:val>
                                            <p:fltVal val="0"/>
                                          </p:val>
                                        </p:tav>
                                        <p:tav tm="100000">
                                          <p:val>
                                            <p:strVal val="#ppt_h"/>
                                          </p:val>
                                        </p:tav>
                                      </p:tavLst>
                                    </p:anim>
                                    <p:animEffect transition="in" filter="fade">
                                      <p:cBhvr>
                                        <p:cTn id="261" dur="500"/>
                                        <p:tgtEl>
                                          <p:spTgt spid="11"/>
                                        </p:tgtEl>
                                      </p:cBhvr>
                                    </p:animEffect>
                                  </p:childTnLst>
                                </p:cTn>
                              </p:par>
                              <p:par>
                                <p:cTn id="262" presetID="53" presetClass="entr" presetSubtype="16" fill="hold" grpId="0" nodeType="withEffect">
                                  <p:stCondLst>
                                    <p:cond delay="1000"/>
                                  </p:stCondLst>
                                  <p:childTnLst>
                                    <p:set>
                                      <p:cBhvr>
                                        <p:cTn id="263" dur="1" fill="hold">
                                          <p:stCondLst>
                                            <p:cond delay="0"/>
                                          </p:stCondLst>
                                        </p:cTn>
                                        <p:tgtEl>
                                          <p:spTgt spid="35"/>
                                        </p:tgtEl>
                                        <p:attrNameLst>
                                          <p:attrName>style.visibility</p:attrName>
                                        </p:attrNameLst>
                                      </p:cBhvr>
                                      <p:to>
                                        <p:strVal val="visible"/>
                                      </p:to>
                                    </p:set>
                                    <p:anim calcmode="lin" valueType="num">
                                      <p:cBhvr>
                                        <p:cTn id="264" dur="500" fill="hold"/>
                                        <p:tgtEl>
                                          <p:spTgt spid="35"/>
                                        </p:tgtEl>
                                        <p:attrNameLst>
                                          <p:attrName>ppt_w</p:attrName>
                                        </p:attrNameLst>
                                      </p:cBhvr>
                                      <p:tavLst>
                                        <p:tav tm="0">
                                          <p:val>
                                            <p:fltVal val="0"/>
                                          </p:val>
                                        </p:tav>
                                        <p:tav tm="100000">
                                          <p:val>
                                            <p:strVal val="#ppt_w"/>
                                          </p:val>
                                        </p:tav>
                                      </p:tavLst>
                                    </p:anim>
                                    <p:anim calcmode="lin" valueType="num">
                                      <p:cBhvr>
                                        <p:cTn id="265" dur="500" fill="hold"/>
                                        <p:tgtEl>
                                          <p:spTgt spid="35"/>
                                        </p:tgtEl>
                                        <p:attrNameLst>
                                          <p:attrName>ppt_h</p:attrName>
                                        </p:attrNameLst>
                                      </p:cBhvr>
                                      <p:tavLst>
                                        <p:tav tm="0">
                                          <p:val>
                                            <p:fltVal val="0"/>
                                          </p:val>
                                        </p:tav>
                                        <p:tav tm="100000">
                                          <p:val>
                                            <p:strVal val="#ppt_h"/>
                                          </p:val>
                                        </p:tav>
                                      </p:tavLst>
                                    </p:anim>
                                    <p:animEffect transition="in" filter="fade">
                                      <p:cBhvr>
                                        <p:cTn id="266" dur="500"/>
                                        <p:tgtEl>
                                          <p:spTgt spid="35"/>
                                        </p:tgtEl>
                                      </p:cBhvr>
                                    </p:animEffect>
                                  </p:childTnLst>
                                </p:cTn>
                              </p:par>
                              <p:par>
                                <p:cTn id="267" presetID="53" presetClass="entr" presetSubtype="16" fill="hold" grpId="0" nodeType="withEffect">
                                  <p:stCondLst>
                                    <p:cond delay="1000"/>
                                  </p:stCondLst>
                                  <p:childTnLst>
                                    <p:set>
                                      <p:cBhvr>
                                        <p:cTn id="268" dur="1" fill="hold">
                                          <p:stCondLst>
                                            <p:cond delay="0"/>
                                          </p:stCondLst>
                                        </p:cTn>
                                        <p:tgtEl>
                                          <p:spTgt spid="27"/>
                                        </p:tgtEl>
                                        <p:attrNameLst>
                                          <p:attrName>style.visibility</p:attrName>
                                        </p:attrNameLst>
                                      </p:cBhvr>
                                      <p:to>
                                        <p:strVal val="visible"/>
                                      </p:to>
                                    </p:set>
                                    <p:anim calcmode="lin" valueType="num">
                                      <p:cBhvr>
                                        <p:cTn id="269" dur="500" fill="hold"/>
                                        <p:tgtEl>
                                          <p:spTgt spid="27"/>
                                        </p:tgtEl>
                                        <p:attrNameLst>
                                          <p:attrName>ppt_w</p:attrName>
                                        </p:attrNameLst>
                                      </p:cBhvr>
                                      <p:tavLst>
                                        <p:tav tm="0">
                                          <p:val>
                                            <p:fltVal val="0"/>
                                          </p:val>
                                        </p:tav>
                                        <p:tav tm="100000">
                                          <p:val>
                                            <p:strVal val="#ppt_w"/>
                                          </p:val>
                                        </p:tav>
                                      </p:tavLst>
                                    </p:anim>
                                    <p:anim calcmode="lin" valueType="num">
                                      <p:cBhvr>
                                        <p:cTn id="270" dur="500" fill="hold"/>
                                        <p:tgtEl>
                                          <p:spTgt spid="27"/>
                                        </p:tgtEl>
                                        <p:attrNameLst>
                                          <p:attrName>ppt_h</p:attrName>
                                        </p:attrNameLst>
                                      </p:cBhvr>
                                      <p:tavLst>
                                        <p:tav tm="0">
                                          <p:val>
                                            <p:fltVal val="0"/>
                                          </p:val>
                                        </p:tav>
                                        <p:tav tm="100000">
                                          <p:val>
                                            <p:strVal val="#ppt_h"/>
                                          </p:val>
                                        </p:tav>
                                      </p:tavLst>
                                    </p:anim>
                                    <p:animEffect transition="in" filter="fade">
                                      <p:cBhvr>
                                        <p:cTn id="271" dur="500"/>
                                        <p:tgtEl>
                                          <p:spTgt spid="27"/>
                                        </p:tgtEl>
                                      </p:cBhvr>
                                    </p:animEffect>
                                  </p:childTnLst>
                                </p:cTn>
                              </p:par>
                              <p:par>
                                <p:cTn id="272" presetID="53" presetClass="entr" presetSubtype="16" fill="hold" grpId="0" nodeType="withEffect">
                                  <p:stCondLst>
                                    <p:cond delay="1000"/>
                                  </p:stCondLst>
                                  <p:childTnLst>
                                    <p:set>
                                      <p:cBhvr>
                                        <p:cTn id="273" dur="1" fill="hold">
                                          <p:stCondLst>
                                            <p:cond delay="0"/>
                                          </p:stCondLst>
                                        </p:cTn>
                                        <p:tgtEl>
                                          <p:spTgt spid="9"/>
                                        </p:tgtEl>
                                        <p:attrNameLst>
                                          <p:attrName>style.visibility</p:attrName>
                                        </p:attrNameLst>
                                      </p:cBhvr>
                                      <p:to>
                                        <p:strVal val="visible"/>
                                      </p:to>
                                    </p:set>
                                    <p:anim calcmode="lin" valueType="num">
                                      <p:cBhvr>
                                        <p:cTn id="274" dur="500" fill="hold"/>
                                        <p:tgtEl>
                                          <p:spTgt spid="9"/>
                                        </p:tgtEl>
                                        <p:attrNameLst>
                                          <p:attrName>ppt_w</p:attrName>
                                        </p:attrNameLst>
                                      </p:cBhvr>
                                      <p:tavLst>
                                        <p:tav tm="0">
                                          <p:val>
                                            <p:fltVal val="0"/>
                                          </p:val>
                                        </p:tav>
                                        <p:tav tm="100000">
                                          <p:val>
                                            <p:strVal val="#ppt_w"/>
                                          </p:val>
                                        </p:tav>
                                      </p:tavLst>
                                    </p:anim>
                                    <p:anim calcmode="lin" valueType="num">
                                      <p:cBhvr>
                                        <p:cTn id="275" dur="500" fill="hold"/>
                                        <p:tgtEl>
                                          <p:spTgt spid="9"/>
                                        </p:tgtEl>
                                        <p:attrNameLst>
                                          <p:attrName>ppt_h</p:attrName>
                                        </p:attrNameLst>
                                      </p:cBhvr>
                                      <p:tavLst>
                                        <p:tav tm="0">
                                          <p:val>
                                            <p:fltVal val="0"/>
                                          </p:val>
                                        </p:tav>
                                        <p:tav tm="100000">
                                          <p:val>
                                            <p:strVal val="#ppt_h"/>
                                          </p:val>
                                        </p:tav>
                                      </p:tavLst>
                                    </p:anim>
                                    <p:animEffect transition="in" filter="fade">
                                      <p:cBhvr>
                                        <p:cTn id="276" dur="500"/>
                                        <p:tgtEl>
                                          <p:spTgt spid="9"/>
                                        </p:tgtEl>
                                      </p:cBhvr>
                                    </p:animEffect>
                                  </p:childTnLst>
                                </p:cTn>
                              </p:par>
                              <p:par>
                                <p:cTn id="277" presetID="53" presetClass="entr" presetSubtype="16" fill="hold" grpId="0" nodeType="withEffect">
                                  <p:stCondLst>
                                    <p:cond delay="1000"/>
                                  </p:stCondLst>
                                  <p:childTnLst>
                                    <p:set>
                                      <p:cBhvr>
                                        <p:cTn id="278" dur="1" fill="hold">
                                          <p:stCondLst>
                                            <p:cond delay="0"/>
                                          </p:stCondLst>
                                        </p:cTn>
                                        <p:tgtEl>
                                          <p:spTgt spid="24"/>
                                        </p:tgtEl>
                                        <p:attrNameLst>
                                          <p:attrName>style.visibility</p:attrName>
                                        </p:attrNameLst>
                                      </p:cBhvr>
                                      <p:to>
                                        <p:strVal val="visible"/>
                                      </p:to>
                                    </p:set>
                                    <p:anim calcmode="lin" valueType="num">
                                      <p:cBhvr>
                                        <p:cTn id="279" dur="500" fill="hold"/>
                                        <p:tgtEl>
                                          <p:spTgt spid="24"/>
                                        </p:tgtEl>
                                        <p:attrNameLst>
                                          <p:attrName>ppt_w</p:attrName>
                                        </p:attrNameLst>
                                      </p:cBhvr>
                                      <p:tavLst>
                                        <p:tav tm="0">
                                          <p:val>
                                            <p:fltVal val="0"/>
                                          </p:val>
                                        </p:tav>
                                        <p:tav tm="100000">
                                          <p:val>
                                            <p:strVal val="#ppt_w"/>
                                          </p:val>
                                        </p:tav>
                                      </p:tavLst>
                                    </p:anim>
                                    <p:anim calcmode="lin" valueType="num">
                                      <p:cBhvr>
                                        <p:cTn id="280" dur="500" fill="hold"/>
                                        <p:tgtEl>
                                          <p:spTgt spid="24"/>
                                        </p:tgtEl>
                                        <p:attrNameLst>
                                          <p:attrName>ppt_h</p:attrName>
                                        </p:attrNameLst>
                                      </p:cBhvr>
                                      <p:tavLst>
                                        <p:tav tm="0">
                                          <p:val>
                                            <p:fltVal val="0"/>
                                          </p:val>
                                        </p:tav>
                                        <p:tav tm="100000">
                                          <p:val>
                                            <p:strVal val="#ppt_h"/>
                                          </p:val>
                                        </p:tav>
                                      </p:tavLst>
                                    </p:anim>
                                    <p:animEffect transition="in" filter="fade">
                                      <p:cBhvr>
                                        <p:cTn id="281" dur="500"/>
                                        <p:tgtEl>
                                          <p:spTgt spid="24"/>
                                        </p:tgtEl>
                                      </p:cBhvr>
                                    </p:animEffect>
                                  </p:childTnLst>
                                </p:cTn>
                              </p:par>
                              <p:par>
                                <p:cTn id="282" presetID="53" presetClass="entr" presetSubtype="16" fill="hold" grpId="0" nodeType="withEffect">
                                  <p:stCondLst>
                                    <p:cond delay="1000"/>
                                  </p:stCondLst>
                                  <p:childTnLst>
                                    <p:set>
                                      <p:cBhvr>
                                        <p:cTn id="283" dur="1" fill="hold">
                                          <p:stCondLst>
                                            <p:cond delay="0"/>
                                          </p:stCondLst>
                                        </p:cTn>
                                        <p:tgtEl>
                                          <p:spTgt spid="10"/>
                                        </p:tgtEl>
                                        <p:attrNameLst>
                                          <p:attrName>style.visibility</p:attrName>
                                        </p:attrNameLst>
                                      </p:cBhvr>
                                      <p:to>
                                        <p:strVal val="visible"/>
                                      </p:to>
                                    </p:set>
                                    <p:anim calcmode="lin" valueType="num">
                                      <p:cBhvr>
                                        <p:cTn id="284" dur="500" fill="hold"/>
                                        <p:tgtEl>
                                          <p:spTgt spid="10"/>
                                        </p:tgtEl>
                                        <p:attrNameLst>
                                          <p:attrName>ppt_w</p:attrName>
                                        </p:attrNameLst>
                                      </p:cBhvr>
                                      <p:tavLst>
                                        <p:tav tm="0">
                                          <p:val>
                                            <p:fltVal val="0"/>
                                          </p:val>
                                        </p:tav>
                                        <p:tav tm="100000">
                                          <p:val>
                                            <p:strVal val="#ppt_w"/>
                                          </p:val>
                                        </p:tav>
                                      </p:tavLst>
                                    </p:anim>
                                    <p:anim calcmode="lin" valueType="num">
                                      <p:cBhvr>
                                        <p:cTn id="285" dur="500" fill="hold"/>
                                        <p:tgtEl>
                                          <p:spTgt spid="10"/>
                                        </p:tgtEl>
                                        <p:attrNameLst>
                                          <p:attrName>ppt_h</p:attrName>
                                        </p:attrNameLst>
                                      </p:cBhvr>
                                      <p:tavLst>
                                        <p:tav tm="0">
                                          <p:val>
                                            <p:fltVal val="0"/>
                                          </p:val>
                                        </p:tav>
                                        <p:tav tm="100000">
                                          <p:val>
                                            <p:strVal val="#ppt_h"/>
                                          </p:val>
                                        </p:tav>
                                      </p:tavLst>
                                    </p:anim>
                                    <p:animEffect transition="in" filter="fade">
                                      <p:cBhvr>
                                        <p:cTn id="286" dur="500"/>
                                        <p:tgtEl>
                                          <p:spTgt spid="10"/>
                                        </p:tgtEl>
                                      </p:cBhvr>
                                    </p:animEffect>
                                  </p:childTnLst>
                                </p:cTn>
                              </p:par>
                              <p:par>
                                <p:cTn id="287" presetID="53" presetClass="entr" presetSubtype="16" fill="hold" grpId="0" nodeType="withEffect">
                                  <p:stCondLst>
                                    <p:cond delay="1000"/>
                                  </p:stCondLst>
                                  <p:childTnLst>
                                    <p:set>
                                      <p:cBhvr>
                                        <p:cTn id="288" dur="1" fill="hold">
                                          <p:stCondLst>
                                            <p:cond delay="0"/>
                                          </p:stCondLst>
                                        </p:cTn>
                                        <p:tgtEl>
                                          <p:spTgt spid="53"/>
                                        </p:tgtEl>
                                        <p:attrNameLst>
                                          <p:attrName>style.visibility</p:attrName>
                                        </p:attrNameLst>
                                      </p:cBhvr>
                                      <p:to>
                                        <p:strVal val="visible"/>
                                      </p:to>
                                    </p:set>
                                    <p:anim calcmode="lin" valueType="num">
                                      <p:cBhvr>
                                        <p:cTn id="289" dur="500" fill="hold"/>
                                        <p:tgtEl>
                                          <p:spTgt spid="53"/>
                                        </p:tgtEl>
                                        <p:attrNameLst>
                                          <p:attrName>ppt_w</p:attrName>
                                        </p:attrNameLst>
                                      </p:cBhvr>
                                      <p:tavLst>
                                        <p:tav tm="0">
                                          <p:val>
                                            <p:fltVal val="0"/>
                                          </p:val>
                                        </p:tav>
                                        <p:tav tm="100000">
                                          <p:val>
                                            <p:strVal val="#ppt_w"/>
                                          </p:val>
                                        </p:tav>
                                      </p:tavLst>
                                    </p:anim>
                                    <p:anim calcmode="lin" valueType="num">
                                      <p:cBhvr>
                                        <p:cTn id="290" dur="500" fill="hold"/>
                                        <p:tgtEl>
                                          <p:spTgt spid="53"/>
                                        </p:tgtEl>
                                        <p:attrNameLst>
                                          <p:attrName>ppt_h</p:attrName>
                                        </p:attrNameLst>
                                      </p:cBhvr>
                                      <p:tavLst>
                                        <p:tav tm="0">
                                          <p:val>
                                            <p:fltVal val="0"/>
                                          </p:val>
                                        </p:tav>
                                        <p:tav tm="100000">
                                          <p:val>
                                            <p:strVal val="#ppt_h"/>
                                          </p:val>
                                        </p:tav>
                                      </p:tavLst>
                                    </p:anim>
                                    <p:animEffect transition="in" filter="fade">
                                      <p:cBhvr>
                                        <p:cTn id="291" dur="500"/>
                                        <p:tgtEl>
                                          <p:spTgt spid="53"/>
                                        </p:tgtEl>
                                      </p:cBhvr>
                                    </p:animEffect>
                                  </p:childTnLst>
                                </p:cTn>
                              </p:par>
                              <p:par>
                                <p:cTn id="292" presetID="53" presetClass="entr" presetSubtype="16" fill="hold" grpId="0" nodeType="withEffect">
                                  <p:stCondLst>
                                    <p:cond delay="1000"/>
                                  </p:stCondLst>
                                  <p:childTnLst>
                                    <p:set>
                                      <p:cBhvr>
                                        <p:cTn id="293" dur="1" fill="hold">
                                          <p:stCondLst>
                                            <p:cond delay="0"/>
                                          </p:stCondLst>
                                        </p:cTn>
                                        <p:tgtEl>
                                          <p:spTgt spid="60"/>
                                        </p:tgtEl>
                                        <p:attrNameLst>
                                          <p:attrName>style.visibility</p:attrName>
                                        </p:attrNameLst>
                                      </p:cBhvr>
                                      <p:to>
                                        <p:strVal val="visible"/>
                                      </p:to>
                                    </p:set>
                                    <p:anim calcmode="lin" valueType="num">
                                      <p:cBhvr>
                                        <p:cTn id="294" dur="500" fill="hold"/>
                                        <p:tgtEl>
                                          <p:spTgt spid="60"/>
                                        </p:tgtEl>
                                        <p:attrNameLst>
                                          <p:attrName>ppt_w</p:attrName>
                                        </p:attrNameLst>
                                      </p:cBhvr>
                                      <p:tavLst>
                                        <p:tav tm="0">
                                          <p:val>
                                            <p:fltVal val="0"/>
                                          </p:val>
                                        </p:tav>
                                        <p:tav tm="100000">
                                          <p:val>
                                            <p:strVal val="#ppt_w"/>
                                          </p:val>
                                        </p:tav>
                                      </p:tavLst>
                                    </p:anim>
                                    <p:anim calcmode="lin" valueType="num">
                                      <p:cBhvr>
                                        <p:cTn id="295" dur="500" fill="hold"/>
                                        <p:tgtEl>
                                          <p:spTgt spid="60"/>
                                        </p:tgtEl>
                                        <p:attrNameLst>
                                          <p:attrName>ppt_h</p:attrName>
                                        </p:attrNameLst>
                                      </p:cBhvr>
                                      <p:tavLst>
                                        <p:tav tm="0">
                                          <p:val>
                                            <p:fltVal val="0"/>
                                          </p:val>
                                        </p:tav>
                                        <p:tav tm="100000">
                                          <p:val>
                                            <p:strVal val="#ppt_h"/>
                                          </p:val>
                                        </p:tav>
                                      </p:tavLst>
                                    </p:anim>
                                    <p:animEffect transition="in" filter="fade">
                                      <p:cBhvr>
                                        <p:cTn id="296" dur="500"/>
                                        <p:tgtEl>
                                          <p:spTgt spid="60"/>
                                        </p:tgtEl>
                                      </p:cBhvr>
                                    </p:animEffect>
                                  </p:childTnLst>
                                </p:cTn>
                              </p:par>
                              <p:par>
                                <p:cTn id="297" presetID="53" presetClass="entr" presetSubtype="16" fill="hold" grpId="0" nodeType="withEffect">
                                  <p:stCondLst>
                                    <p:cond delay="1000"/>
                                  </p:stCondLst>
                                  <p:childTnLst>
                                    <p:set>
                                      <p:cBhvr>
                                        <p:cTn id="298" dur="1" fill="hold">
                                          <p:stCondLst>
                                            <p:cond delay="0"/>
                                          </p:stCondLst>
                                        </p:cTn>
                                        <p:tgtEl>
                                          <p:spTgt spid="58"/>
                                        </p:tgtEl>
                                        <p:attrNameLst>
                                          <p:attrName>style.visibility</p:attrName>
                                        </p:attrNameLst>
                                      </p:cBhvr>
                                      <p:to>
                                        <p:strVal val="visible"/>
                                      </p:to>
                                    </p:set>
                                    <p:anim calcmode="lin" valueType="num">
                                      <p:cBhvr>
                                        <p:cTn id="299" dur="500" fill="hold"/>
                                        <p:tgtEl>
                                          <p:spTgt spid="58"/>
                                        </p:tgtEl>
                                        <p:attrNameLst>
                                          <p:attrName>ppt_w</p:attrName>
                                        </p:attrNameLst>
                                      </p:cBhvr>
                                      <p:tavLst>
                                        <p:tav tm="0">
                                          <p:val>
                                            <p:fltVal val="0"/>
                                          </p:val>
                                        </p:tav>
                                        <p:tav tm="100000">
                                          <p:val>
                                            <p:strVal val="#ppt_w"/>
                                          </p:val>
                                        </p:tav>
                                      </p:tavLst>
                                    </p:anim>
                                    <p:anim calcmode="lin" valueType="num">
                                      <p:cBhvr>
                                        <p:cTn id="300" dur="500" fill="hold"/>
                                        <p:tgtEl>
                                          <p:spTgt spid="58"/>
                                        </p:tgtEl>
                                        <p:attrNameLst>
                                          <p:attrName>ppt_h</p:attrName>
                                        </p:attrNameLst>
                                      </p:cBhvr>
                                      <p:tavLst>
                                        <p:tav tm="0">
                                          <p:val>
                                            <p:fltVal val="0"/>
                                          </p:val>
                                        </p:tav>
                                        <p:tav tm="100000">
                                          <p:val>
                                            <p:strVal val="#ppt_h"/>
                                          </p:val>
                                        </p:tav>
                                      </p:tavLst>
                                    </p:anim>
                                    <p:animEffect transition="in" filter="fade">
                                      <p:cBhvr>
                                        <p:cTn id="301" dur="500"/>
                                        <p:tgtEl>
                                          <p:spTgt spid="58"/>
                                        </p:tgtEl>
                                      </p:cBhvr>
                                    </p:animEffect>
                                  </p:childTnLst>
                                </p:cTn>
                              </p:par>
                              <p:par>
                                <p:cTn id="302" presetID="53" presetClass="entr" presetSubtype="16" fill="hold" grpId="0" nodeType="withEffect">
                                  <p:stCondLst>
                                    <p:cond delay="1000"/>
                                  </p:stCondLst>
                                  <p:childTnLst>
                                    <p:set>
                                      <p:cBhvr>
                                        <p:cTn id="303" dur="1" fill="hold">
                                          <p:stCondLst>
                                            <p:cond delay="0"/>
                                          </p:stCondLst>
                                        </p:cTn>
                                        <p:tgtEl>
                                          <p:spTgt spid="51"/>
                                        </p:tgtEl>
                                        <p:attrNameLst>
                                          <p:attrName>style.visibility</p:attrName>
                                        </p:attrNameLst>
                                      </p:cBhvr>
                                      <p:to>
                                        <p:strVal val="visible"/>
                                      </p:to>
                                    </p:set>
                                    <p:anim calcmode="lin" valueType="num">
                                      <p:cBhvr>
                                        <p:cTn id="304" dur="500" fill="hold"/>
                                        <p:tgtEl>
                                          <p:spTgt spid="51"/>
                                        </p:tgtEl>
                                        <p:attrNameLst>
                                          <p:attrName>ppt_w</p:attrName>
                                        </p:attrNameLst>
                                      </p:cBhvr>
                                      <p:tavLst>
                                        <p:tav tm="0">
                                          <p:val>
                                            <p:fltVal val="0"/>
                                          </p:val>
                                        </p:tav>
                                        <p:tav tm="100000">
                                          <p:val>
                                            <p:strVal val="#ppt_w"/>
                                          </p:val>
                                        </p:tav>
                                      </p:tavLst>
                                    </p:anim>
                                    <p:anim calcmode="lin" valueType="num">
                                      <p:cBhvr>
                                        <p:cTn id="305" dur="500" fill="hold"/>
                                        <p:tgtEl>
                                          <p:spTgt spid="51"/>
                                        </p:tgtEl>
                                        <p:attrNameLst>
                                          <p:attrName>ppt_h</p:attrName>
                                        </p:attrNameLst>
                                      </p:cBhvr>
                                      <p:tavLst>
                                        <p:tav tm="0">
                                          <p:val>
                                            <p:fltVal val="0"/>
                                          </p:val>
                                        </p:tav>
                                        <p:tav tm="100000">
                                          <p:val>
                                            <p:strVal val="#ppt_h"/>
                                          </p:val>
                                        </p:tav>
                                      </p:tavLst>
                                    </p:anim>
                                    <p:animEffect transition="in" filter="fade">
                                      <p:cBhvr>
                                        <p:cTn id="306" dur="500"/>
                                        <p:tgtEl>
                                          <p:spTgt spid="51"/>
                                        </p:tgtEl>
                                      </p:cBhvr>
                                    </p:animEffect>
                                  </p:childTnLst>
                                </p:cTn>
                              </p:par>
                              <p:par>
                                <p:cTn id="307" presetID="53" presetClass="entr" presetSubtype="16" fill="hold" grpId="0" nodeType="withEffect">
                                  <p:stCondLst>
                                    <p:cond delay="1000"/>
                                  </p:stCondLst>
                                  <p:childTnLst>
                                    <p:set>
                                      <p:cBhvr>
                                        <p:cTn id="308" dur="1" fill="hold">
                                          <p:stCondLst>
                                            <p:cond delay="0"/>
                                          </p:stCondLst>
                                        </p:cTn>
                                        <p:tgtEl>
                                          <p:spTgt spid="50"/>
                                        </p:tgtEl>
                                        <p:attrNameLst>
                                          <p:attrName>style.visibility</p:attrName>
                                        </p:attrNameLst>
                                      </p:cBhvr>
                                      <p:to>
                                        <p:strVal val="visible"/>
                                      </p:to>
                                    </p:set>
                                    <p:anim calcmode="lin" valueType="num">
                                      <p:cBhvr>
                                        <p:cTn id="309" dur="500" fill="hold"/>
                                        <p:tgtEl>
                                          <p:spTgt spid="50"/>
                                        </p:tgtEl>
                                        <p:attrNameLst>
                                          <p:attrName>ppt_w</p:attrName>
                                        </p:attrNameLst>
                                      </p:cBhvr>
                                      <p:tavLst>
                                        <p:tav tm="0">
                                          <p:val>
                                            <p:fltVal val="0"/>
                                          </p:val>
                                        </p:tav>
                                        <p:tav tm="100000">
                                          <p:val>
                                            <p:strVal val="#ppt_w"/>
                                          </p:val>
                                        </p:tav>
                                      </p:tavLst>
                                    </p:anim>
                                    <p:anim calcmode="lin" valueType="num">
                                      <p:cBhvr>
                                        <p:cTn id="310" dur="500" fill="hold"/>
                                        <p:tgtEl>
                                          <p:spTgt spid="50"/>
                                        </p:tgtEl>
                                        <p:attrNameLst>
                                          <p:attrName>ppt_h</p:attrName>
                                        </p:attrNameLst>
                                      </p:cBhvr>
                                      <p:tavLst>
                                        <p:tav tm="0">
                                          <p:val>
                                            <p:fltVal val="0"/>
                                          </p:val>
                                        </p:tav>
                                        <p:tav tm="100000">
                                          <p:val>
                                            <p:strVal val="#ppt_h"/>
                                          </p:val>
                                        </p:tav>
                                      </p:tavLst>
                                    </p:anim>
                                    <p:animEffect transition="in" filter="fade">
                                      <p:cBhvr>
                                        <p:cTn id="311" dur="500"/>
                                        <p:tgtEl>
                                          <p:spTgt spid="50"/>
                                        </p:tgtEl>
                                      </p:cBhvr>
                                    </p:animEffect>
                                  </p:childTnLst>
                                </p:cTn>
                              </p:par>
                              <p:par>
                                <p:cTn id="312" presetID="53" presetClass="entr" presetSubtype="16" fill="hold" grpId="0" nodeType="withEffect">
                                  <p:stCondLst>
                                    <p:cond delay="1000"/>
                                  </p:stCondLst>
                                  <p:childTnLst>
                                    <p:set>
                                      <p:cBhvr>
                                        <p:cTn id="313" dur="1" fill="hold">
                                          <p:stCondLst>
                                            <p:cond delay="0"/>
                                          </p:stCondLst>
                                        </p:cTn>
                                        <p:tgtEl>
                                          <p:spTgt spid="59"/>
                                        </p:tgtEl>
                                        <p:attrNameLst>
                                          <p:attrName>style.visibility</p:attrName>
                                        </p:attrNameLst>
                                      </p:cBhvr>
                                      <p:to>
                                        <p:strVal val="visible"/>
                                      </p:to>
                                    </p:set>
                                    <p:anim calcmode="lin" valueType="num">
                                      <p:cBhvr>
                                        <p:cTn id="314" dur="500" fill="hold"/>
                                        <p:tgtEl>
                                          <p:spTgt spid="59"/>
                                        </p:tgtEl>
                                        <p:attrNameLst>
                                          <p:attrName>ppt_w</p:attrName>
                                        </p:attrNameLst>
                                      </p:cBhvr>
                                      <p:tavLst>
                                        <p:tav tm="0">
                                          <p:val>
                                            <p:fltVal val="0"/>
                                          </p:val>
                                        </p:tav>
                                        <p:tav tm="100000">
                                          <p:val>
                                            <p:strVal val="#ppt_w"/>
                                          </p:val>
                                        </p:tav>
                                      </p:tavLst>
                                    </p:anim>
                                    <p:anim calcmode="lin" valueType="num">
                                      <p:cBhvr>
                                        <p:cTn id="315" dur="500" fill="hold"/>
                                        <p:tgtEl>
                                          <p:spTgt spid="59"/>
                                        </p:tgtEl>
                                        <p:attrNameLst>
                                          <p:attrName>ppt_h</p:attrName>
                                        </p:attrNameLst>
                                      </p:cBhvr>
                                      <p:tavLst>
                                        <p:tav tm="0">
                                          <p:val>
                                            <p:fltVal val="0"/>
                                          </p:val>
                                        </p:tav>
                                        <p:tav tm="100000">
                                          <p:val>
                                            <p:strVal val="#ppt_h"/>
                                          </p:val>
                                        </p:tav>
                                      </p:tavLst>
                                    </p:anim>
                                    <p:animEffect transition="in" filter="fade">
                                      <p:cBhvr>
                                        <p:cTn id="316" dur="500"/>
                                        <p:tgtEl>
                                          <p:spTgt spid="59"/>
                                        </p:tgtEl>
                                      </p:cBhvr>
                                    </p:animEffect>
                                  </p:childTnLst>
                                </p:cTn>
                              </p:par>
                              <p:par>
                                <p:cTn id="317" presetID="53" presetClass="entr" presetSubtype="16" fill="hold" grpId="0" nodeType="withEffect">
                                  <p:stCondLst>
                                    <p:cond delay="1000"/>
                                  </p:stCondLst>
                                  <p:childTnLst>
                                    <p:set>
                                      <p:cBhvr>
                                        <p:cTn id="318" dur="1" fill="hold">
                                          <p:stCondLst>
                                            <p:cond delay="0"/>
                                          </p:stCondLst>
                                        </p:cTn>
                                        <p:tgtEl>
                                          <p:spTgt spid="57"/>
                                        </p:tgtEl>
                                        <p:attrNameLst>
                                          <p:attrName>style.visibility</p:attrName>
                                        </p:attrNameLst>
                                      </p:cBhvr>
                                      <p:to>
                                        <p:strVal val="visible"/>
                                      </p:to>
                                    </p:set>
                                    <p:anim calcmode="lin" valueType="num">
                                      <p:cBhvr>
                                        <p:cTn id="319" dur="500" fill="hold"/>
                                        <p:tgtEl>
                                          <p:spTgt spid="57"/>
                                        </p:tgtEl>
                                        <p:attrNameLst>
                                          <p:attrName>ppt_w</p:attrName>
                                        </p:attrNameLst>
                                      </p:cBhvr>
                                      <p:tavLst>
                                        <p:tav tm="0">
                                          <p:val>
                                            <p:fltVal val="0"/>
                                          </p:val>
                                        </p:tav>
                                        <p:tav tm="100000">
                                          <p:val>
                                            <p:strVal val="#ppt_w"/>
                                          </p:val>
                                        </p:tav>
                                      </p:tavLst>
                                    </p:anim>
                                    <p:anim calcmode="lin" valueType="num">
                                      <p:cBhvr>
                                        <p:cTn id="320" dur="500" fill="hold"/>
                                        <p:tgtEl>
                                          <p:spTgt spid="57"/>
                                        </p:tgtEl>
                                        <p:attrNameLst>
                                          <p:attrName>ppt_h</p:attrName>
                                        </p:attrNameLst>
                                      </p:cBhvr>
                                      <p:tavLst>
                                        <p:tav tm="0">
                                          <p:val>
                                            <p:fltVal val="0"/>
                                          </p:val>
                                        </p:tav>
                                        <p:tav tm="100000">
                                          <p:val>
                                            <p:strVal val="#ppt_h"/>
                                          </p:val>
                                        </p:tav>
                                      </p:tavLst>
                                    </p:anim>
                                    <p:animEffect transition="in" filter="fade">
                                      <p:cBhvr>
                                        <p:cTn id="321" dur="500"/>
                                        <p:tgtEl>
                                          <p:spTgt spid="57"/>
                                        </p:tgtEl>
                                      </p:cBhvr>
                                    </p:animEffect>
                                  </p:childTnLst>
                                </p:cTn>
                              </p:par>
                              <p:par>
                                <p:cTn id="322" presetID="53" presetClass="entr" presetSubtype="16" fill="hold" grpId="0" nodeType="withEffect">
                                  <p:stCondLst>
                                    <p:cond delay="10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500" fill="hold"/>
                                        <p:tgtEl>
                                          <p:spTgt spid="61"/>
                                        </p:tgtEl>
                                        <p:attrNameLst>
                                          <p:attrName>ppt_w</p:attrName>
                                        </p:attrNameLst>
                                      </p:cBhvr>
                                      <p:tavLst>
                                        <p:tav tm="0">
                                          <p:val>
                                            <p:fltVal val="0"/>
                                          </p:val>
                                        </p:tav>
                                        <p:tav tm="100000">
                                          <p:val>
                                            <p:strVal val="#ppt_w"/>
                                          </p:val>
                                        </p:tav>
                                      </p:tavLst>
                                    </p:anim>
                                    <p:anim calcmode="lin" valueType="num">
                                      <p:cBhvr>
                                        <p:cTn id="325" dur="500" fill="hold"/>
                                        <p:tgtEl>
                                          <p:spTgt spid="61"/>
                                        </p:tgtEl>
                                        <p:attrNameLst>
                                          <p:attrName>ppt_h</p:attrName>
                                        </p:attrNameLst>
                                      </p:cBhvr>
                                      <p:tavLst>
                                        <p:tav tm="0">
                                          <p:val>
                                            <p:fltVal val="0"/>
                                          </p:val>
                                        </p:tav>
                                        <p:tav tm="100000">
                                          <p:val>
                                            <p:strVal val="#ppt_h"/>
                                          </p:val>
                                        </p:tav>
                                      </p:tavLst>
                                    </p:anim>
                                    <p:animEffect transition="in" filter="fade">
                                      <p:cBhvr>
                                        <p:cTn id="32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3" grpId="0" animBg="1"/>
      <p:bldP spid="57" grpId="0" animBg="1"/>
      <p:bldP spid="58" grpId="0" animBg="1"/>
      <p:bldP spid="59" grpId="0" animBg="1"/>
      <p:bldP spid="60" grpId="0" animBg="1"/>
      <p:bldP spid="61" grpId="0" animBg="1"/>
      <p:bldP spid="27" grpId="0" animBg="1"/>
      <p:bldP spid="6" grpId="0" animBg="1"/>
      <p:bldP spid="7" grpId="0" animBg="1"/>
      <p:bldP spid="8" grpId="0" animBg="1"/>
      <p:bldP spid="9" grpId="0" animBg="1"/>
      <p:bldP spid="10" grpId="0" animBg="1"/>
      <p:bldP spid="11" grpId="0" animBg="1"/>
      <p:bldP spid="12" grpId="0" animBg="1"/>
      <p:bldP spid="13" grpId="0" animBg="1"/>
      <p:bldP spid="18" grpId="0" animBg="1"/>
      <p:bldP spid="21" grpId="0" animBg="1"/>
      <p:bldP spid="24" grpId="0" animBg="1"/>
      <p:bldP spid="35" grpId="0" animBg="1"/>
      <p:bldP spid="37" grpId="0" animBg="1"/>
      <p:bldP spid="40" grpId="0" animBg="1"/>
      <p:bldP spid="42" grpId="0" animBg="1"/>
      <p:bldP spid="43" grpId="0" animBg="1"/>
      <p:bldP spid="77" grpId="0"/>
      <p:bldP spid="7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schemeClr val="tx1"/>
                </a:solidFill>
                <a:latin typeface="+mn-lt"/>
              </a:rPr>
              <a:t>1</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30221" y="386060"/>
            <a:ext cx="9861894" cy="523220"/>
          </a:xfrm>
          <a:prstGeom prst="rect">
            <a:avLst/>
          </a:prstGeom>
          <a:noFill/>
        </p:spPr>
        <p:txBody>
          <a:bodyPr wrap="square" rtlCol="0">
            <a:spAutoFit/>
          </a:bodyPr>
          <a:lstStyle/>
          <a:p>
            <a:r>
              <a:rPr lang="en-US" altLang="zh-CN" sz="2800" dirty="0"/>
              <a:t>Business Case</a:t>
            </a:r>
            <a:r>
              <a:rPr lang="zh-CN" altLang="en-US" sz="2800" dirty="0"/>
              <a:t> </a:t>
            </a:r>
            <a:r>
              <a:rPr lang="en-US" altLang="zh-CN" sz="2800" dirty="0"/>
              <a:t>-- Executive Summary</a:t>
            </a:r>
            <a:endParaRPr lang="zh-CN" altLang="en-US" sz="2800" dirty="0"/>
          </a:p>
        </p:txBody>
      </p:sp>
      <p:sp>
        <p:nvSpPr>
          <p:cNvPr id="61" name="文本框 60">
            <a:extLst>
              <a:ext uri="{FF2B5EF4-FFF2-40B4-BE49-F238E27FC236}">
                <a16:creationId xmlns:a16="http://schemas.microsoft.com/office/drawing/2014/main" xmlns="" id="{71172E95-1226-4264-970B-63371ADEB5AA}"/>
              </a:ext>
            </a:extLst>
          </p:cNvPr>
          <p:cNvSpPr txBox="1"/>
          <p:nvPr/>
        </p:nvSpPr>
        <p:spPr>
          <a:xfrm>
            <a:off x="398039" y="1859339"/>
            <a:ext cx="4959433" cy="3139321"/>
          </a:xfrm>
          <a:prstGeom prst="rect">
            <a:avLst/>
          </a:prstGeom>
          <a:noFill/>
        </p:spPr>
        <p:txBody>
          <a:bodyPr wrap="square">
            <a:spAutoFit/>
          </a:bodyPr>
          <a:lstStyle/>
          <a:p>
            <a:r>
              <a:rPr lang="en-US" altLang="zh-CN" b="1" dirty="0"/>
              <a:t>Problem: </a:t>
            </a:r>
          </a:p>
          <a:p>
            <a:r>
              <a:rPr lang="en-US" altLang="zh-CN" dirty="0"/>
              <a:t>In the early stages of platform development, how to ensure enough novel snack content for players to choose. </a:t>
            </a:r>
          </a:p>
          <a:p>
            <a:endParaRPr lang="en-US" altLang="zh-CN" dirty="0"/>
          </a:p>
          <a:p>
            <a:endParaRPr lang="en-US" altLang="zh-CN" dirty="0"/>
          </a:p>
          <a:p>
            <a:r>
              <a:rPr lang="en-US" altLang="zh-CN" dirty="0"/>
              <a:t>Security: how to make sure that the content of the snack is not pirate. </a:t>
            </a:r>
          </a:p>
          <a:p>
            <a:endParaRPr lang="en-US" altLang="zh-CN" dirty="0"/>
          </a:p>
          <a:p>
            <a:r>
              <a:rPr lang="en-US" altLang="zh-CN" dirty="0"/>
              <a:t>At the same time how can we commit to the increment of platform reputation.</a:t>
            </a:r>
            <a:endParaRPr lang="zh-CN" altLang="en-US" dirty="0"/>
          </a:p>
        </p:txBody>
      </p:sp>
      <p:sp>
        <p:nvSpPr>
          <p:cNvPr id="62" name="文本框 61">
            <a:extLst>
              <a:ext uri="{FF2B5EF4-FFF2-40B4-BE49-F238E27FC236}">
                <a16:creationId xmlns:a16="http://schemas.microsoft.com/office/drawing/2014/main" xmlns="" id="{0C6FDC9F-0EAB-4B0B-A0D9-428921BB02C1}"/>
              </a:ext>
            </a:extLst>
          </p:cNvPr>
          <p:cNvSpPr txBox="1"/>
          <p:nvPr/>
        </p:nvSpPr>
        <p:spPr>
          <a:xfrm>
            <a:off x="5649295" y="1859339"/>
            <a:ext cx="4712818" cy="3970318"/>
          </a:xfrm>
          <a:prstGeom prst="rect">
            <a:avLst/>
          </a:prstGeom>
          <a:noFill/>
        </p:spPr>
        <p:txBody>
          <a:bodyPr wrap="square">
            <a:spAutoFit/>
          </a:bodyPr>
          <a:lstStyle/>
          <a:p>
            <a:r>
              <a:rPr lang="en-US" altLang="zh-CN" b="1" dirty="0"/>
              <a:t>Opportunity:</a:t>
            </a:r>
            <a:r>
              <a:rPr lang="en-US" altLang="zh-CN" dirty="0"/>
              <a:t> </a:t>
            </a:r>
          </a:p>
          <a:p>
            <a:r>
              <a:rPr lang="en-US" altLang="zh-CN" dirty="0"/>
              <a:t>If we can ensure full communication with manufacturers and users, and timely adjust the problems in the early stage of the platform, the business mode will be more standardized and safe. </a:t>
            </a:r>
          </a:p>
          <a:p>
            <a:endParaRPr lang="en-US" altLang="zh-CN" dirty="0"/>
          </a:p>
          <a:p>
            <a:r>
              <a:rPr lang="en-US" altLang="zh-CN" dirty="0"/>
              <a:t>With a unique sales style, in the follow-up development, we will strive to create a platform atmosphere, guide the platform culture, and give users a greater sense of belonging and convenience, so as to lay a solid foundation for future development. </a:t>
            </a:r>
            <a:endParaRPr lang="zh-CN" altLang="en-US" dirty="0"/>
          </a:p>
        </p:txBody>
      </p:sp>
    </p:spTree>
    <p:extLst>
      <p:ext uri="{BB962C8B-B14F-4D97-AF65-F5344CB8AC3E}">
        <p14:creationId xmlns:p14="http://schemas.microsoft.com/office/powerpoint/2010/main" val="321590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1000" fill="hold"/>
                                        <p:tgtEl>
                                          <p:spTgt spid="66"/>
                                        </p:tgtEl>
                                        <p:attrNameLst>
                                          <p:attrName>ppt_w</p:attrName>
                                        </p:attrNameLst>
                                      </p:cBhvr>
                                      <p:tavLst>
                                        <p:tav tm="0">
                                          <p:val>
                                            <p:fltVal val="0"/>
                                          </p:val>
                                        </p:tav>
                                        <p:tav tm="100000">
                                          <p:val>
                                            <p:strVal val="#ppt_w"/>
                                          </p:val>
                                        </p:tav>
                                      </p:tavLst>
                                    </p:anim>
                                    <p:anim calcmode="lin" valueType="num">
                                      <p:cBhvr>
                                        <p:cTn id="8" dur="1000" fill="hold"/>
                                        <p:tgtEl>
                                          <p:spTgt spid="66"/>
                                        </p:tgtEl>
                                        <p:attrNameLst>
                                          <p:attrName>ppt_h</p:attrName>
                                        </p:attrNameLst>
                                      </p:cBhvr>
                                      <p:tavLst>
                                        <p:tav tm="0">
                                          <p:val>
                                            <p:fltVal val="0"/>
                                          </p:val>
                                        </p:tav>
                                        <p:tav tm="100000">
                                          <p:val>
                                            <p:strVal val="#ppt_h"/>
                                          </p:val>
                                        </p:tav>
                                      </p:tavLst>
                                    </p:anim>
                                    <p:anim calcmode="lin" valueType="num">
                                      <p:cBhvr>
                                        <p:cTn id="9" dur="1000" fill="hold"/>
                                        <p:tgtEl>
                                          <p:spTgt spid="66"/>
                                        </p:tgtEl>
                                        <p:attrNameLst>
                                          <p:attrName>style.rotation</p:attrName>
                                        </p:attrNameLst>
                                      </p:cBhvr>
                                      <p:tavLst>
                                        <p:tav tm="0">
                                          <p:val>
                                            <p:fltVal val="90"/>
                                          </p:val>
                                        </p:tav>
                                        <p:tav tm="100000">
                                          <p:val>
                                            <p:fltVal val="0"/>
                                          </p:val>
                                        </p:tav>
                                      </p:tavLst>
                                    </p:anim>
                                    <p:animEffect transition="in" filter="fade">
                                      <p:cBhvr>
                                        <p:cTn id="10" dur="1000"/>
                                        <p:tgtEl>
                                          <p:spTgt spid="6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65"/>
                                        </p:tgtEl>
                                        <p:attrNameLst>
                                          <p:attrName>ppt_x</p:attrName>
                                          <p:attrName>ppt_y</p:attrName>
                                        </p:attrNameLst>
                                      </p:cBhvr>
                                      <p:rCtr x="1680" y="2199"/>
                                    </p:animMotion>
                                  </p:childTnLst>
                                </p:cTn>
                              </p:par>
                              <p:par>
                                <p:cTn id="16" presetID="10" presetClass="entr" presetSubtype="0" fill="hold" grpId="0" nodeType="withEffect">
                                  <p:stCondLst>
                                    <p:cond delay="25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1250"/>
                                        <p:tgtEl>
                                          <p:spTgt spid="73"/>
                                        </p:tgtEl>
                                      </p:cBhvr>
                                    </p:animEffect>
                                  </p:childTnLst>
                                </p:cTn>
                              </p:par>
                              <p:par>
                                <p:cTn id="19" presetID="63" presetClass="path" presetSubtype="0" decel="30000" fill="hold" grpId="1" nodeType="withEffect">
                                  <p:stCondLst>
                                    <p:cond delay="250"/>
                                  </p:stCondLst>
                                  <p:childTnLst>
                                    <p:animMotion origin="layout" path="M -0.124349 -0.124074 L 0 0 E" pathEditMode="relative" ptsTypes="">
                                      <p:cBhvr>
                                        <p:cTn id="20" dur="1250" fill="hold"/>
                                        <p:tgtEl>
                                          <p:spTgt spid="73"/>
                                        </p:tgtEl>
                                        <p:attrNameLst>
                                          <p:attrName>ppt_x</p:attrName>
                                          <p:attrName>ppt_y</p:attrName>
                                        </p:attrNameLst>
                                      </p:cBhvr>
                                    </p:animMotion>
                                  </p:childTnLst>
                                </p:cTn>
                              </p:par>
                              <p:par>
                                <p:cTn id="21" presetID="6" presetClass="emph" presetSubtype="0" decel="30000" fill="hold" grpId="2" nodeType="withEffect">
                                  <p:stCondLst>
                                    <p:cond delay="250"/>
                                  </p:stCondLst>
                                  <p:childTnLst>
                                    <p:animScale>
                                      <p:cBhvr>
                                        <p:cTn id="22" dur="1250" fill="hold"/>
                                        <p:tgtEl>
                                          <p:spTgt spid="73"/>
                                        </p:tgtEl>
                                      </p:cBhvr>
                                      <p:by x="150000" y="150000"/>
                                      <p:from x="146726" y="119179"/>
                                      <p:to x="100000" y="100000"/>
                                    </p:animScale>
                                  </p:childTnLst>
                                </p:cTn>
                              </p:par>
                              <p:par>
                                <p:cTn id="23" presetID="31" presetClass="entr" presetSubtype="0" fill="hold" nodeType="withEffect">
                                  <p:stCondLst>
                                    <p:cond delay="500"/>
                                  </p:stCondLst>
                                  <p:childTnLst>
                                    <p:set>
                                      <p:cBhvr>
                                        <p:cTn id="24" dur="1" fill="hold">
                                          <p:stCondLst>
                                            <p:cond delay="0"/>
                                          </p:stCondLst>
                                        </p:cTn>
                                        <p:tgtEl>
                                          <p:spTgt spid="64"/>
                                        </p:tgtEl>
                                        <p:attrNameLst>
                                          <p:attrName>style.visibility</p:attrName>
                                        </p:attrNameLst>
                                      </p:cBhvr>
                                      <p:to>
                                        <p:strVal val="visible"/>
                                      </p:to>
                                    </p:set>
                                    <p:anim calcmode="lin" valueType="num">
                                      <p:cBhvr>
                                        <p:cTn id="25" dur="1000" fill="hold"/>
                                        <p:tgtEl>
                                          <p:spTgt spid="64"/>
                                        </p:tgtEl>
                                        <p:attrNameLst>
                                          <p:attrName>ppt_w</p:attrName>
                                        </p:attrNameLst>
                                      </p:cBhvr>
                                      <p:tavLst>
                                        <p:tav tm="0">
                                          <p:val>
                                            <p:fltVal val="0"/>
                                          </p:val>
                                        </p:tav>
                                        <p:tav tm="100000">
                                          <p:val>
                                            <p:strVal val="#ppt_w"/>
                                          </p:val>
                                        </p:tav>
                                      </p:tavLst>
                                    </p:anim>
                                    <p:anim calcmode="lin" valueType="num">
                                      <p:cBhvr>
                                        <p:cTn id="26" dur="1000" fill="hold"/>
                                        <p:tgtEl>
                                          <p:spTgt spid="64"/>
                                        </p:tgtEl>
                                        <p:attrNameLst>
                                          <p:attrName>ppt_h</p:attrName>
                                        </p:attrNameLst>
                                      </p:cBhvr>
                                      <p:tavLst>
                                        <p:tav tm="0">
                                          <p:val>
                                            <p:fltVal val="0"/>
                                          </p:val>
                                        </p:tav>
                                        <p:tav tm="100000">
                                          <p:val>
                                            <p:strVal val="#ppt_h"/>
                                          </p:val>
                                        </p:tav>
                                      </p:tavLst>
                                    </p:anim>
                                    <p:anim calcmode="lin" valueType="num">
                                      <p:cBhvr>
                                        <p:cTn id="27" dur="1000" fill="hold"/>
                                        <p:tgtEl>
                                          <p:spTgt spid="64"/>
                                        </p:tgtEl>
                                        <p:attrNameLst>
                                          <p:attrName>style.rotation</p:attrName>
                                        </p:attrNameLst>
                                      </p:cBhvr>
                                      <p:tavLst>
                                        <p:tav tm="0">
                                          <p:val>
                                            <p:fltVal val="90"/>
                                          </p:val>
                                        </p:tav>
                                        <p:tav tm="100000">
                                          <p:val>
                                            <p:fltVal val="0"/>
                                          </p:val>
                                        </p:tav>
                                      </p:tavLst>
                                    </p:anim>
                                    <p:animEffect transition="in" filter="fade">
                                      <p:cBhvr>
                                        <p:cTn id="28" dur="1000"/>
                                        <p:tgtEl>
                                          <p:spTgt spid="64"/>
                                        </p:tgtEl>
                                      </p:cBhvr>
                                    </p:animEffect>
                                  </p:childTnLst>
                                </p:cTn>
                              </p:par>
                              <p:par>
                                <p:cTn id="29" presetID="31" presetClass="entr" presetSubtype="0" fill="hold"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p:cTn id="31" dur="1000" fill="hold"/>
                                        <p:tgtEl>
                                          <p:spTgt spid="42"/>
                                        </p:tgtEl>
                                        <p:attrNameLst>
                                          <p:attrName>ppt_w</p:attrName>
                                        </p:attrNameLst>
                                      </p:cBhvr>
                                      <p:tavLst>
                                        <p:tav tm="0">
                                          <p:val>
                                            <p:fltVal val="0"/>
                                          </p:val>
                                        </p:tav>
                                        <p:tav tm="100000">
                                          <p:val>
                                            <p:strVal val="#ppt_w"/>
                                          </p:val>
                                        </p:tav>
                                      </p:tavLst>
                                    </p:anim>
                                    <p:anim calcmode="lin" valueType="num">
                                      <p:cBhvr>
                                        <p:cTn id="32" dur="1000" fill="hold"/>
                                        <p:tgtEl>
                                          <p:spTgt spid="42"/>
                                        </p:tgtEl>
                                        <p:attrNameLst>
                                          <p:attrName>ppt_h</p:attrName>
                                        </p:attrNameLst>
                                      </p:cBhvr>
                                      <p:tavLst>
                                        <p:tav tm="0">
                                          <p:val>
                                            <p:fltVal val="0"/>
                                          </p:val>
                                        </p:tav>
                                        <p:tav tm="100000">
                                          <p:val>
                                            <p:strVal val="#ppt_h"/>
                                          </p:val>
                                        </p:tav>
                                      </p:tavLst>
                                    </p:anim>
                                    <p:anim calcmode="lin" valueType="num">
                                      <p:cBhvr>
                                        <p:cTn id="33" dur="1000" fill="hold"/>
                                        <p:tgtEl>
                                          <p:spTgt spid="42"/>
                                        </p:tgtEl>
                                        <p:attrNameLst>
                                          <p:attrName>style.rotation</p:attrName>
                                        </p:attrNameLst>
                                      </p:cBhvr>
                                      <p:tavLst>
                                        <p:tav tm="0">
                                          <p:val>
                                            <p:fltVal val="90"/>
                                          </p:val>
                                        </p:tav>
                                        <p:tav tm="100000">
                                          <p:val>
                                            <p:fltVal val="0"/>
                                          </p:val>
                                        </p:tav>
                                      </p:tavLst>
                                    </p:anim>
                                    <p:animEffect transition="in" filter="fade">
                                      <p:cBhvr>
                                        <p:cTn id="34" dur="1000"/>
                                        <p:tgtEl>
                                          <p:spTgt spid="42"/>
                                        </p:tgtEl>
                                      </p:cBhvr>
                                    </p:animEffect>
                                  </p:childTnLst>
                                </p:cTn>
                              </p:par>
                              <p:par>
                                <p:cTn id="35" presetID="31" presetClass="entr" presetSubtype="0" fill="hold" nodeType="withEffect">
                                  <p:stCondLst>
                                    <p:cond delay="50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000" fill="hold"/>
                                        <p:tgtEl>
                                          <p:spTgt spid="39"/>
                                        </p:tgtEl>
                                        <p:attrNameLst>
                                          <p:attrName>ppt_w</p:attrName>
                                        </p:attrNameLst>
                                      </p:cBhvr>
                                      <p:tavLst>
                                        <p:tav tm="0">
                                          <p:val>
                                            <p:fltVal val="0"/>
                                          </p:val>
                                        </p:tav>
                                        <p:tav tm="100000">
                                          <p:val>
                                            <p:strVal val="#ppt_w"/>
                                          </p:val>
                                        </p:tav>
                                      </p:tavLst>
                                    </p:anim>
                                    <p:anim calcmode="lin" valueType="num">
                                      <p:cBhvr>
                                        <p:cTn id="38" dur="1000" fill="hold"/>
                                        <p:tgtEl>
                                          <p:spTgt spid="39"/>
                                        </p:tgtEl>
                                        <p:attrNameLst>
                                          <p:attrName>ppt_h</p:attrName>
                                        </p:attrNameLst>
                                      </p:cBhvr>
                                      <p:tavLst>
                                        <p:tav tm="0">
                                          <p:val>
                                            <p:fltVal val="0"/>
                                          </p:val>
                                        </p:tav>
                                        <p:tav tm="100000">
                                          <p:val>
                                            <p:strVal val="#ppt_h"/>
                                          </p:val>
                                        </p:tav>
                                      </p:tavLst>
                                    </p:anim>
                                    <p:anim calcmode="lin" valueType="num">
                                      <p:cBhvr>
                                        <p:cTn id="39" dur="1000" fill="hold"/>
                                        <p:tgtEl>
                                          <p:spTgt spid="39"/>
                                        </p:tgtEl>
                                        <p:attrNameLst>
                                          <p:attrName>style.rotation</p:attrName>
                                        </p:attrNameLst>
                                      </p:cBhvr>
                                      <p:tavLst>
                                        <p:tav tm="0">
                                          <p:val>
                                            <p:fltVal val="90"/>
                                          </p:val>
                                        </p:tav>
                                        <p:tav tm="100000">
                                          <p:val>
                                            <p:fltVal val="0"/>
                                          </p:val>
                                        </p:tav>
                                      </p:tavLst>
                                    </p:anim>
                                    <p:animEffect transition="in" filter="fade">
                                      <p:cBhvr>
                                        <p:cTn id="40" dur="1000"/>
                                        <p:tgtEl>
                                          <p:spTgt spid="39"/>
                                        </p:tgtEl>
                                      </p:cBhvr>
                                    </p:animEffect>
                                  </p:childTnLst>
                                </p:cTn>
                              </p:par>
                              <p:par>
                                <p:cTn id="41" presetID="31" presetClass="entr" presetSubtype="0" fill="hold" nodeType="withEffect">
                                  <p:stCondLst>
                                    <p:cond delay="500"/>
                                  </p:stCondLst>
                                  <p:childTnLst>
                                    <p:set>
                                      <p:cBhvr>
                                        <p:cTn id="42" dur="1" fill="hold">
                                          <p:stCondLst>
                                            <p:cond delay="0"/>
                                          </p:stCondLst>
                                        </p:cTn>
                                        <p:tgtEl>
                                          <p:spTgt spid="38"/>
                                        </p:tgtEl>
                                        <p:attrNameLst>
                                          <p:attrName>style.visibility</p:attrName>
                                        </p:attrNameLst>
                                      </p:cBhvr>
                                      <p:to>
                                        <p:strVal val="visible"/>
                                      </p:to>
                                    </p:set>
                                    <p:anim calcmode="lin" valueType="num">
                                      <p:cBhvr>
                                        <p:cTn id="43" dur="1000" fill="hold"/>
                                        <p:tgtEl>
                                          <p:spTgt spid="38"/>
                                        </p:tgtEl>
                                        <p:attrNameLst>
                                          <p:attrName>ppt_w</p:attrName>
                                        </p:attrNameLst>
                                      </p:cBhvr>
                                      <p:tavLst>
                                        <p:tav tm="0">
                                          <p:val>
                                            <p:fltVal val="0"/>
                                          </p:val>
                                        </p:tav>
                                        <p:tav tm="100000">
                                          <p:val>
                                            <p:strVal val="#ppt_w"/>
                                          </p:val>
                                        </p:tav>
                                      </p:tavLst>
                                    </p:anim>
                                    <p:anim calcmode="lin" valueType="num">
                                      <p:cBhvr>
                                        <p:cTn id="44" dur="1000" fill="hold"/>
                                        <p:tgtEl>
                                          <p:spTgt spid="38"/>
                                        </p:tgtEl>
                                        <p:attrNameLst>
                                          <p:attrName>ppt_h</p:attrName>
                                        </p:attrNameLst>
                                      </p:cBhvr>
                                      <p:tavLst>
                                        <p:tav tm="0">
                                          <p:val>
                                            <p:fltVal val="0"/>
                                          </p:val>
                                        </p:tav>
                                        <p:tav tm="100000">
                                          <p:val>
                                            <p:strVal val="#ppt_h"/>
                                          </p:val>
                                        </p:tav>
                                      </p:tavLst>
                                    </p:anim>
                                    <p:anim calcmode="lin" valueType="num">
                                      <p:cBhvr>
                                        <p:cTn id="45" dur="1000" fill="hold"/>
                                        <p:tgtEl>
                                          <p:spTgt spid="38"/>
                                        </p:tgtEl>
                                        <p:attrNameLst>
                                          <p:attrName>style.rotation</p:attrName>
                                        </p:attrNameLst>
                                      </p:cBhvr>
                                      <p:tavLst>
                                        <p:tav tm="0">
                                          <p:val>
                                            <p:fltVal val="90"/>
                                          </p:val>
                                        </p:tav>
                                        <p:tav tm="100000">
                                          <p:val>
                                            <p:fltVal val="0"/>
                                          </p:val>
                                        </p:tav>
                                      </p:tavLst>
                                    </p:anim>
                                    <p:animEffect transition="in" filter="fade">
                                      <p:cBhvr>
                                        <p:cTn id="46" dur="1000"/>
                                        <p:tgtEl>
                                          <p:spTgt spid="38"/>
                                        </p:tgtEl>
                                      </p:cBhvr>
                                    </p:animEffect>
                                  </p:childTnLst>
                                </p:cTn>
                              </p:par>
                              <p:par>
                                <p:cTn id="47" presetID="31" presetClass="entr" presetSubtype="0" fill="hold" nodeType="withEffect">
                                  <p:stCondLst>
                                    <p:cond delay="500"/>
                                  </p:stCondLst>
                                  <p:childTnLst>
                                    <p:set>
                                      <p:cBhvr>
                                        <p:cTn id="48" dur="1" fill="hold">
                                          <p:stCondLst>
                                            <p:cond delay="0"/>
                                          </p:stCondLst>
                                        </p:cTn>
                                        <p:tgtEl>
                                          <p:spTgt spid="37"/>
                                        </p:tgtEl>
                                        <p:attrNameLst>
                                          <p:attrName>style.visibility</p:attrName>
                                        </p:attrNameLst>
                                      </p:cBhvr>
                                      <p:to>
                                        <p:strVal val="visible"/>
                                      </p:to>
                                    </p:set>
                                    <p:anim calcmode="lin" valueType="num">
                                      <p:cBhvr>
                                        <p:cTn id="49" dur="1000" fill="hold"/>
                                        <p:tgtEl>
                                          <p:spTgt spid="37"/>
                                        </p:tgtEl>
                                        <p:attrNameLst>
                                          <p:attrName>ppt_w</p:attrName>
                                        </p:attrNameLst>
                                      </p:cBhvr>
                                      <p:tavLst>
                                        <p:tav tm="0">
                                          <p:val>
                                            <p:fltVal val="0"/>
                                          </p:val>
                                        </p:tav>
                                        <p:tav tm="100000">
                                          <p:val>
                                            <p:strVal val="#ppt_w"/>
                                          </p:val>
                                        </p:tav>
                                      </p:tavLst>
                                    </p:anim>
                                    <p:anim calcmode="lin" valueType="num">
                                      <p:cBhvr>
                                        <p:cTn id="50" dur="1000" fill="hold"/>
                                        <p:tgtEl>
                                          <p:spTgt spid="37"/>
                                        </p:tgtEl>
                                        <p:attrNameLst>
                                          <p:attrName>ppt_h</p:attrName>
                                        </p:attrNameLst>
                                      </p:cBhvr>
                                      <p:tavLst>
                                        <p:tav tm="0">
                                          <p:val>
                                            <p:fltVal val="0"/>
                                          </p:val>
                                        </p:tav>
                                        <p:tav tm="100000">
                                          <p:val>
                                            <p:strVal val="#ppt_h"/>
                                          </p:val>
                                        </p:tav>
                                      </p:tavLst>
                                    </p:anim>
                                    <p:anim calcmode="lin" valueType="num">
                                      <p:cBhvr>
                                        <p:cTn id="51" dur="1000" fill="hold"/>
                                        <p:tgtEl>
                                          <p:spTgt spid="37"/>
                                        </p:tgtEl>
                                        <p:attrNameLst>
                                          <p:attrName>style.rotation</p:attrName>
                                        </p:attrNameLst>
                                      </p:cBhvr>
                                      <p:tavLst>
                                        <p:tav tm="0">
                                          <p:val>
                                            <p:fltVal val="90"/>
                                          </p:val>
                                        </p:tav>
                                        <p:tav tm="100000">
                                          <p:val>
                                            <p:fltVal val="0"/>
                                          </p:val>
                                        </p:tav>
                                      </p:tavLst>
                                    </p:anim>
                                    <p:animEffect transition="in" filter="fade">
                                      <p:cBhvr>
                                        <p:cTn id="52" dur="1000"/>
                                        <p:tgtEl>
                                          <p:spTgt spid="37"/>
                                        </p:tgtEl>
                                      </p:cBhvr>
                                    </p:animEffect>
                                  </p:childTnLst>
                                </p:cTn>
                              </p:par>
                              <p:par>
                                <p:cTn id="53" presetID="31" presetClass="entr" presetSubtype="0" fill="hold" nodeType="withEffect">
                                  <p:stCondLst>
                                    <p:cond delay="5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 calcmode="lin" valueType="num">
                                      <p:cBhvr>
                                        <p:cTn id="61" dur="1000" fill="hold"/>
                                        <p:tgtEl>
                                          <p:spTgt spid="32"/>
                                        </p:tgtEl>
                                        <p:attrNameLst>
                                          <p:attrName>ppt_w</p:attrName>
                                        </p:attrNameLst>
                                      </p:cBhvr>
                                      <p:tavLst>
                                        <p:tav tm="0">
                                          <p:val>
                                            <p:fltVal val="0"/>
                                          </p:val>
                                        </p:tav>
                                        <p:tav tm="100000">
                                          <p:val>
                                            <p:strVal val="#ppt_w"/>
                                          </p:val>
                                        </p:tav>
                                      </p:tavLst>
                                    </p:anim>
                                    <p:anim calcmode="lin" valueType="num">
                                      <p:cBhvr>
                                        <p:cTn id="62" dur="1000" fill="hold"/>
                                        <p:tgtEl>
                                          <p:spTgt spid="32"/>
                                        </p:tgtEl>
                                        <p:attrNameLst>
                                          <p:attrName>ppt_h</p:attrName>
                                        </p:attrNameLst>
                                      </p:cBhvr>
                                      <p:tavLst>
                                        <p:tav tm="0">
                                          <p:val>
                                            <p:fltVal val="0"/>
                                          </p:val>
                                        </p:tav>
                                        <p:tav tm="100000">
                                          <p:val>
                                            <p:strVal val="#ppt_h"/>
                                          </p:val>
                                        </p:tav>
                                      </p:tavLst>
                                    </p:anim>
                                    <p:anim calcmode="lin" valueType="num">
                                      <p:cBhvr>
                                        <p:cTn id="63" dur="1000" fill="hold"/>
                                        <p:tgtEl>
                                          <p:spTgt spid="32"/>
                                        </p:tgtEl>
                                        <p:attrNameLst>
                                          <p:attrName>style.rotation</p:attrName>
                                        </p:attrNameLst>
                                      </p:cBhvr>
                                      <p:tavLst>
                                        <p:tav tm="0">
                                          <p:val>
                                            <p:fltVal val="90"/>
                                          </p:val>
                                        </p:tav>
                                        <p:tav tm="100000">
                                          <p:val>
                                            <p:fltVal val="0"/>
                                          </p:val>
                                        </p:tav>
                                      </p:tavLst>
                                    </p:anim>
                                    <p:animEffect transition="in" filter="fade">
                                      <p:cBhvr>
                                        <p:cTn id="64" dur="1000"/>
                                        <p:tgtEl>
                                          <p:spTgt spid="32"/>
                                        </p:tgtEl>
                                      </p:cBhvr>
                                    </p:animEffect>
                                  </p:childTnLst>
                                </p:cTn>
                              </p:par>
                              <p:par>
                                <p:cTn id="65" presetID="31" presetClass="entr" presetSubtype="0" fill="hold" nodeType="withEffect">
                                  <p:stCondLst>
                                    <p:cond delay="50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000" fill="hold"/>
                                        <p:tgtEl>
                                          <p:spTgt spid="30"/>
                                        </p:tgtEl>
                                        <p:attrNameLst>
                                          <p:attrName>ppt_w</p:attrName>
                                        </p:attrNameLst>
                                      </p:cBhvr>
                                      <p:tavLst>
                                        <p:tav tm="0">
                                          <p:val>
                                            <p:fltVal val="0"/>
                                          </p:val>
                                        </p:tav>
                                        <p:tav tm="100000">
                                          <p:val>
                                            <p:strVal val="#ppt_w"/>
                                          </p:val>
                                        </p:tav>
                                      </p:tavLst>
                                    </p:anim>
                                    <p:anim calcmode="lin" valueType="num">
                                      <p:cBhvr>
                                        <p:cTn id="68" dur="1000" fill="hold"/>
                                        <p:tgtEl>
                                          <p:spTgt spid="30"/>
                                        </p:tgtEl>
                                        <p:attrNameLst>
                                          <p:attrName>ppt_h</p:attrName>
                                        </p:attrNameLst>
                                      </p:cBhvr>
                                      <p:tavLst>
                                        <p:tav tm="0">
                                          <p:val>
                                            <p:fltVal val="0"/>
                                          </p:val>
                                        </p:tav>
                                        <p:tav tm="100000">
                                          <p:val>
                                            <p:strVal val="#ppt_h"/>
                                          </p:val>
                                        </p:tav>
                                      </p:tavLst>
                                    </p:anim>
                                    <p:anim calcmode="lin" valueType="num">
                                      <p:cBhvr>
                                        <p:cTn id="69" dur="1000" fill="hold"/>
                                        <p:tgtEl>
                                          <p:spTgt spid="30"/>
                                        </p:tgtEl>
                                        <p:attrNameLst>
                                          <p:attrName>style.rotation</p:attrName>
                                        </p:attrNameLst>
                                      </p:cBhvr>
                                      <p:tavLst>
                                        <p:tav tm="0">
                                          <p:val>
                                            <p:fltVal val="90"/>
                                          </p:val>
                                        </p:tav>
                                        <p:tav tm="100000">
                                          <p:val>
                                            <p:fltVal val="0"/>
                                          </p:val>
                                        </p:tav>
                                      </p:tavLst>
                                    </p:anim>
                                    <p:animEffect transition="in" filter="fade">
                                      <p:cBhvr>
                                        <p:cTn id="70" dur="1000"/>
                                        <p:tgtEl>
                                          <p:spTgt spid="30"/>
                                        </p:tgtEl>
                                      </p:cBhvr>
                                    </p:animEffect>
                                  </p:childTnLst>
                                </p:cTn>
                              </p:par>
                              <p:par>
                                <p:cTn id="71" presetID="31" presetClass="entr" presetSubtype="0" fill="hold" nodeType="withEffect">
                                  <p:stCondLst>
                                    <p:cond delay="500"/>
                                  </p:stCondLst>
                                  <p:childTnLst>
                                    <p:set>
                                      <p:cBhvr>
                                        <p:cTn id="72" dur="1" fill="hold">
                                          <p:stCondLst>
                                            <p:cond delay="0"/>
                                          </p:stCondLst>
                                        </p:cTn>
                                        <p:tgtEl>
                                          <p:spTgt spid="36"/>
                                        </p:tgtEl>
                                        <p:attrNameLst>
                                          <p:attrName>style.visibility</p:attrName>
                                        </p:attrNameLst>
                                      </p:cBhvr>
                                      <p:to>
                                        <p:strVal val="visible"/>
                                      </p:to>
                                    </p:set>
                                    <p:anim calcmode="lin" valueType="num">
                                      <p:cBhvr>
                                        <p:cTn id="73" dur="1000" fill="hold"/>
                                        <p:tgtEl>
                                          <p:spTgt spid="36"/>
                                        </p:tgtEl>
                                        <p:attrNameLst>
                                          <p:attrName>ppt_w</p:attrName>
                                        </p:attrNameLst>
                                      </p:cBhvr>
                                      <p:tavLst>
                                        <p:tav tm="0">
                                          <p:val>
                                            <p:fltVal val="0"/>
                                          </p:val>
                                        </p:tav>
                                        <p:tav tm="100000">
                                          <p:val>
                                            <p:strVal val="#ppt_w"/>
                                          </p:val>
                                        </p:tav>
                                      </p:tavLst>
                                    </p:anim>
                                    <p:anim calcmode="lin" valueType="num">
                                      <p:cBhvr>
                                        <p:cTn id="74" dur="1000" fill="hold"/>
                                        <p:tgtEl>
                                          <p:spTgt spid="36"/>
                                        </p:tgtEl>
                                        <p:attrNameLst>
                                          <p:attrName>ppt_h</p:attrName>
                                        </p:attrNameLst>
                                      </p:cBhvr>
                                      <p:tavLst>
                                        <p:tav tm="0">
                                          <p:val>
                                            <p:fltVal val="0"/>
                                          </p:val>
                                        </p:tav>
                                        <p:tav tm="100000">
                                          <p:val>
                                            <p:strVal val="#ppt_h"/>
                                          </p:val>
                                        </p:tav>
                                      </p:tavLst>
                                    </p:anim>
                                    <p:anim calcmode="lin" valueType="num">
                                      <p:cBhvr>
                                        <p:cTn id="75" dur="1000" fill="hold"/>
                                        <p:tgtEl>
                                          <p:spTgt spid="36"/>
                                        </p:tgtEl>
                                        <p:attrNameLst>
                                          <p:attrName>style.rotation</p:attrName>
                                        </p:attrNameLst>
                                      </p:cBhvr>
                                      <p:tavLst>
                                        <p:tav tm="0">
                                          <p:val>
                                            <p:fltVal val="90"/>
                                          </p:val>
                                        </p:tav>
                                        <p:tav tm="100000">
                                          <p:val>
                                            <p:fltVal val="0"/>
                                          </p:val>
                                        </p:tav>
                                      </p:tavLst>
                                    </p:anim>
                                    <p:animEffect transition="in" filter="fade">
                                      <p:cBhvr>
                                        <p:cTn id="76" dur="1000"/>
                                        <p:tgtEl>
                                          <p:spTgt spid="36"/>
                                        </p:tgtEl>
                                      </p:cBhvr>
                                    </p:animEffect>
                                  </p:childTnLst>
                                </p:cTn>
                              </p:par>
                              <p:par>
                                <p:cTn id="77" presetID="31" presetClass="entr" presetSubtype="0" fill="hold" nodeType="withEffect">
                                  <p:stCondLst>
                                    <p:cond delay="500"/>
                                  </p:stCondLst>
                                  <p:childTnLst>
                                    <p:set>
                                      <p:cBhvr>
                                        <p:cTn id="78" dur="1" fill="hold">
                                          <p:stCondLst>
                                            <p:cond delay="0"/>
                                          </p:stCondLst>
                                        </p:cTn>
                                        <p:tgtEl>
                                          <p:spTgt spid="34"/>
                                        </p:tgtEl>
                                        <p:attrNameLst>
                                          <p:attrName>style.visibility</p:attrName>
                                        </p:attrNameLst>
                                      </p:cBhvr>
                                      <p:to>
                                        <p:strVal val="visible"/>
                                      </p:to>
                                    </p:set>
                                    <p:anim calcmode="lin" valueType="num">
                                      <p:cBhvr>
                                        <p:cTn id="79" dur="1000" fill="hold"/>
                                        <p:tgtEl>
                                          <p:spTgt spid="34"/>
                                        </p:tgtEl>
                                        <p:attrNameLst>
                                          <p:attrName>ppt_w</p:attrName>
                                        </p:attrNameLst>
                                      </p:cBhvr>
                                      <p:tavLst>
                                        <p:tav tm="0">
                                          <p:val>
                                            <p:fltVal val="0"/>
                                          </p:val>
                                        </p:tav>
                                        <p:tav tm="100000">
                                          <p:val>
                                            <p:strVal val="#ppt_w"/>
                                          </p:val>
                                        </p:tav>
                                      </p:tavLst>
                                    </p:anim>
                                    <p:anim calcmode="lin" valueType="num">
                                      <p:cBhvr>
                                        <p:cTn id="80" dur="1000" fill="hold"/>
                                        <p:tgtEl>
                                          <p:spTgt spid="34"/>
                                        </p:tgtEl>
                                        <p:attrNameLst>
                                          <p:attrName>ppt_h</p:attrName>
                                        </p:attrNameLst>
                                      </p:cBhvr>
                                      <p:tavLst>
                                        <p:tav tm="0">
                                          <p:val>
                                            <p:fltVal val="0"/>
                                          </p:val>
                                        </p:tav>
                                        <p:tav tm="100000">
                                          <p:val>
                                            <p:strVal val="#ppt_h"/>
                                          </p:val>
                                        </p:tav>
                                      </p:tavLst>
                                    </p:anim>
                                    <p:anim calcmode="lin" valueType="num">
                                      <p:cBhvr>
                                        <p:cTn id="81" dur="1000" fill="hold"/>
                                        <p:tgtEl>
                                          <p:spTgt spid="34"/>
                                        </p:tgtEl>
                                        <p:attrNameLst>
                                          <p:attrName>style.rotation</p:attrName>
                                        </p:attrNameLst>
                                      </p:cBhvr>
                                      <p:tavLst>
                                        <p:tav tm="0">
                                          <p:val>
                                            <p:fltVal val="90"/>
                                          </p:val>
                                        </p:tav>
                                        <p:tav tm="100000">
                                          <p:val>
                                            <p:fltVal val="0"/>
                                          </p:val>
                                        </p:tav>
                                      </p:tavLst>
                                    </p:anim>
                                    <p:animEffect transition="in" filter="fade">
                                      <p:cBhvr>
                                        <p:cTn id="82" dur="1000"/>
                                        <p:tgtEl>
                                          <p:spTgt spid="34"/>
                                        </p:tgtEl>
                                      </p:cBhvr>
                                    </p:animEffect>
                                  </p:childTnLst>
                                </p:cTn>
                              </p:par>
                              <p:par>
                                <p:cTn id="83" presetID="31" presetClass="entr" presetSubtype="0" fill="hold" nodeType="withEffect">
                                  <p:stCondLst>
                                    <p:cond delay="500"/>
                                  </p:stCondLst>
                                  <p:childTnLst>
                                    <p:set>
                                      <p:cBhvr>
                                        <p:cTn id="84" dur="1" fill="hold">
                                          <p:stCondLst>
                                            <p:cond delay="0"/>
                                          </p:stCondLst>
                                        </p:cTn>
                                        <p:tgtEl>
                                          <p:spTgt spid="31"/>
                                        </p:tgtEl>
                                        <p:attrNameLst>
                                          <p:attrName>style.visibility</p:attrName>
                                        </p:attrNameLst>
                                      </p:cBhvr>
                                      <p:to>
                                        <p:strVal val="visible"/>
                                      </p:to>
                                    </p:set>
                                    <p:anim calcmode="lin" valueType="num">
                                      <p:cBhvr>
                                        <p:cTn id="85" dur="1000" fill="hold"/>
                                        <p:tgtEl>
                                          <p:spTgt spid="31"/>
                                        </p:tgtEl>
                                        <p:attrNameLst>
                                          <p:attrName>ppt_w</p:attrName>
                                        </p:attrNameLst>
                                      </p:cBhvr>
                                      <p:tavLst>
                                        <p:tav tm="0">
                                          <p:val>
                                            <p:fltVal val="0"/>
                                          </p:val>
                                        </p:tav>
                                        <p:tav tm="100000">
                                          <p:val>
                                            <p:strVal val="#ppt_w"/>
                                          </p:val>
                                        </p:tav>
                                      </p:tavLst>
                                    </p:anim>
                                    <p:anim calcmode="lin" valueType="num">
                                      <p:cBhvr>
                                        <p:cTn id="86" dur="1000" fill="hold"/>
                                        <p:tgtEl>
                                          <p:spTgt spid="31"/>
                                        </p:tgtEl>
                                        <p:attrNameLst>
                                          <p:attrName>ppt_h</p:attrName>
                                        </p:attrNameLst>
                                      </p:cBhvr>
                                      <p:tavLst>
                                        <p:tav tm="0">
                                          <p:val>
                                            <p:fltVal val="0"/>
                                          </p:val>
                                        </p:tav>
                                        <p:tav tm="100000">
                                          <p:val>
                                            <p:strVal val="#ppt_h"/>
                                          </p:val>
                                        </p:tav>
                                      </p:tavLst>
                                    </p:anim>
                                    <p:anim calcmode="lin" valueType="num">
                                      <p:cBhvr>
                                        <p:cTn id="87" dur="1000" fill="hold"/>
                                        <p:tgtEl>
                                          <p:spTgt spid="31"/>
                                        </p:tgtEl>
                                        <p:attrNameLst>
                                          <p:attrName>style.rotation</p:attrName>
                                        </p:attrNameLst>
                                      </p:cBhvr>
                                      <p:tavLst>
                                        <p:tav tm="0">
                                          <p:val>
                                            <p:fltVal val="90"/>
                                          </p:val>
                                        </p:tav>
                                        <p:tav tm="100000">
                                          <p:val>
                                            <p:fltVal val="0"/>
                                          </p:val>
                                        </p:tav>
                                      </p:tavLst>
                                    </p:anim>
                                    <p:animEffect transition="in" filter="fade">
                                      <p:cBhvr>
                                        <p:cTn id="88" dur="1000"/>
                                        <p:tgtEl>
                                          <p:spTgt spid="31"/>
                                        </p:tgtEl>
                                      </p:cBhvr>
                                    </p:animEffect>
                                  </p:childTnLst>
                                </p:cTn>
                              </p:par>
                              <p:par>
                                <p:cTn id="89" presetID="31" presetClass="entr" presetSubtype="0" fill="hold" nodeType="withEffect">
                                  <p:stCondLst>
                                    <p:cond delay="500"/>
                                  </p:stCondLst>
                                  <p:childTnLst>
                                    <p:set>
                                      <p:cBhvr>
                                        <p:cTn id="90" dur="1" fill="hold">
                                          <p:stCondLst>
                                            <p:cond delay="0"/>
                                          </p:stCondLst>
                                        </p:cTn>
                                        <p:tgtEl>
                                          <p:spTgt spid="26"/>
                                        </p:tgtEl>
                                        <p:attrNameLst>
                                          <p:attrName>style.visibility</p:attrName>
                                        </p:attrNameLst>
                                      </p:cBhvr>
                                      <p:to>
                                        <p:strVal val="visible"/>
                                      </p:to>
                                    </p:set>
                                    <p:anim calcmode="lin" valueType="num">
                                      <p:cBhvr>
                                        <p:cTn id="91" dur="1000" fill="hold"/>
                                        <p:tgtEl>
                                          <p:spTgt spid="26"/>
                                        </p:tgtEl>
                                        <p:attrNameLst>
                                          <p:attrName>ppt_w</p:attrName>
                                        </p:attrNameLst>
                                      </p:cBhvr>
                                      <p:tavLst>
                                        <p:tav tm="0">
                                          <p:val>
                                            <p:fltVal val="0"/>
                                          </p:val>
                                        </p:tav>
                                        <p:tav tm="100000">
                                          <p:val>
                                            <p:strVal val="#ppt_w"/>
                                          </p:val>
                                        </p:tav>
                                      </p:tavLst>
                                    </p:anim>
                                    <p:anim calcmode="lin" valueType="num">
                                      <p:cBhvr>
                                        <p:cTn id="92" dur="1000" fill="hold"/>
                                        <p:tgtEl>
                                          <p:spTgt spid="26"/>
                                        </p:tgtEl>
                                        <p:attrNameLst>
                                          <p:attrName>ppt_h</p:attrName>
                                        </p:attrNameLst>
                                      </p:cBhvr>
                                      <p:tavLst>
                                        <p:tav tm="0">
                                          <p:val>
                                            <p:fltVal val="0"/>
                                          </p:val>
                                        </p:tav>
                                        <p:tav tm="100000">
                                          <p:val>
                                            <p:strVal val="#ppt_h"/>
                                          </p:val>
                                        </p:tav>
                                      </p:tavLst>
                                    </p:anim>
                                    <p:anim calcmode="lin" valueType="num">
                                      <p:cBhvr>
                                        <p:cTn id="93" dur="1000" fill="hold"/>
                                        <p:tgtEl>
                                          <p:spTgt spid="26"/>
                                        </p:tgtEl>
                                        <p:attrNameLst>
                                          <p:attrName>style.rotation</p:attrName>
                                        </p:attrNameLst>
                                      </p:cBhvr>
                                      <p:tavLst>
                                        <p:tav tm="0">
                                          <p:val>
                                            <p:fltVal val="90"/>
                                          </p:val>
                                        </p:tav>
                                        <p:tav tm="100000">
                                          <p:val>
                                            <p:fltVal val="0"/>
                                          </p:val>
                                        </p:tav>
                                      </p:tavLst>
                                    </p:anim>
                                    <p:animEffect transition="in" filter="fade">
                                      <p:cBhvr>
                                        <p:cTn id="94" dur="1000"/>
                                        <p:tgtEl>
                                          <p:spTgt spid="26"/>
                                        </p:tgtEl>
                                      </p:cBhvr>
                                    </p:animEffect>
                                  </p:childTnLst>
                                </p:cTn>
                              </p:par>
                              <p:par>
                                <p:cTn id="95" presetID="31" presetClass="entr" presetSubtype="0" fill="hold" nodeType="withEffect">
                                  <p:stCondLst>
                                    <p:cond delay="500"/>
                                  </p:stCondLst>
                                  <p:childTnLst>
                                    <p:set>
                                      <p:cBhvr>
                                        <p:cTn id="96" dur="1" fill="hold">
                                          <p:stCondLst>
                                            <p:cond delay="0"/>
                                          </p:stCondLst>
                                        </p:cTn>
                                        <p:tgtEl>
                                          <p:spTgt spid="28"/>
                                        </p:tgtEl>
                                        <p:attrNameLst>
                                          <p:attrName>style.visibility</p:attrName>
                                        </p:attrNameLst>
                                      </p:cBhvr>
                                      <p:to>
                                        <p:strVal val="visible"/>
                                      </p:to>
                                    </p:set>
                                    <p:anim calcmode="lin" valueType="num">
                                      <p:cBhvr>
                                        <p:cTn id="97" dur="1000" fill="hold"/>
                                        <p:tgtEl>
                                          <p:spTgt spid="28"/>
                                        </p:tgtEl>
                                        <p:attrNameLst>
                                          <p:attrName>ppt_w</p:attrName>
                                        </p:attrNameLst>
                                      </p:cBhvr>
                                      <p:tavLst>
                                        <p:tav tm="0">
                                          <p:val>
                                            <p:fltVal val="0"/>
                                          </p:val>
                                        </p:tav>
                                        <p:tav tm="100000">
                                          <p:val>
                                            <p:strVal val="#ppt_w"/>
                                          </p:val>
                                        </p:tav>
                                      </p:tavLst>
                                    </p:anim>
                                    <p:anim calcmode="lin" valueType="num">
                                      <p:cBhvr>
                                        <p:cTn id="98" dur="1000" fill="hold"/>
                                        <p:tgtEl>
                                          <p:spTgt spid="28"/>
                                        </p:tgtEl>
                                        <p:attrNameLst>
                                          <p:attrName>ppt_h</p:attrName>
                                        </p:attrNameLst>
                                      </p:cBhvr>
                                      <p:tavLst>
                                        <p:tav tm="0">
                                          <p:val>
                                            <p:fltVal val="0"/>
                                          </p:val>
                                        </p:tav>
                                        <p:tav tm="100000">
                                          <p:val>
                                            <p:strVal val="#ppt_h"/>
                                          </p:val>
                                        </p:tav>
                                      </p:tavLst>
                                    </p:anim>
                                    <p:anim calcmode="lin" valueType="num">
                                      <p:cBhvr>
                                        <p:cTn id="99" dur="1000" fill="hold"/>
                                        <p:tgtEl>
                                          <p:spTgt spid="28"/>
                                        </p:tgtEl>
                                        <p:attrNameLst>
                                          <p:attrName>style.rotation</p:attrName>
                                        </p:attrNameLst>
                                      </p:cBhvr>
                                      <p:tavLst>
                                        <p:tav tm="0">
                                          <p:val>
                                            <p:fltVal val="90"/>
                                          </p:val>
                                        </p:tav>
                                        <p:tav tm="100000">
                                          <p:val>
                                            <p:fltVal val="0"/>
                                          </p:val>
                                        </p:tav>
                                      </p:tavLst>
                                    </p:anim>
                                    <p:animEffect transition="in" filter="fade">
                                      <p:cBhvr>
                                        <p:cTn id="100" dur="1000"/>
                                        <p:tgtEl>
                                          <p:spTgt spid="2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31" presetClass="entr" presetSubtype="0" fill="hold" nodeType="withEffect">
                                  <p:stCondLst>
                                    <p:cond delay="500"/>
                                  </p:stCondLst>
                                  <p:childTnLst>
                                    <p:set>
                                      <p:cBhvr>
                                        <p:cTn id="108" dur="1" fill="hold">
                                          <p:stCondLst>
                                            <p:cond delay="0"/>
                                          </p:stCondLst>
                                        </p:cTn>
                                        <p:tgtEl>
                                          <p:spTgt spid="22"/>
                                        </p:tgtEl>
                                        <p:attrNameLst>
                                          <p:attrName>style.visibility</p:attrName>
                                        </p:attrNameLst>
                                      </p:cBhvr>
                                      <p:to>
                                        <p:strVal val="visible"/>
                                      </p:to>
                                    </p:set>
                                    <p:anim calcmode="lin" valueType="num">
                                      <p:cBhvr>
                                        <p:cTn id="109" dur="1000" fill="hold"/>
                                        <p:tgtEl>
                                          <p:spTgt spid="22"/>
                                        </p:tgtEl>
                                        <p:attrNameLst>
                                          <p:attrName>ppt_w</p:attrName>
                                        </p:attrNameLst>
                                      </p:cBhvr>
                                      <p:tavLst>
                                        <p:tav tm="0">
                                          <p:val>
                                            <p:fltVal val="0"/>
                                          </p:val>
                                        </p:tav>
                                        <p:tav tm="100000">
                                          <p:val>
                                            <p:strVal val="#ppt_w"/>
                                          </p:val>
                                        </p:tav>
                                      </p:tavLst>
                                    </p:anim>
                                    <p:anim calcmode="lin" valueType="num">
                                      <p:cBhvr>
                                        <p:cTn id="110" dur="1000" fill="hold"/>
                                        <p:tgtEl>
                                          <p:spTgt spid="22"/>
                                        </p:tgtEl>
                                        <p:attrNameLst>
                                          <p:attrName>ppt_h</p:attrName>
                                        </p:attrNameLst>
                                      </p:cBhvr>
                                      <p:tavLst>
                                        <p:tav tm="0">
                                          <p:val>
                                            <p:fltVal val="0"/>
                                          </p:val>
                                        </p:tav>
                                        <p:tav tm="100000">
                                          <p:val>
                                            <p:strVal val="#ppt_h"/>
                                          </p:val>
                                        </p:tav>
                                      </p:tavLst>
                                    </p:anim>
                                    <p:anim calcmode="lin" valueType="num">
                                      <p:cBhvr>
                                        <p:cTn id="111" dur="1000" fill="hold"/>
                                        <p:tgtEl>
                                          <p:spTgt spid="22"/>
                                        </p:tgtEl>
                                        <p:attrNameLst>
                                          <p:attrName>style.rotation</p:attrName>
                                        </p:attrNameLst>
                                      </p:cBhvr>
                                      <p:tavLst>
                                        <p:tav tm="0">
                                          <p:val>
                                            <p:fltVal val="90"/>
                                          </p:val>
                                        </p:tav>
                                        <p:tav tm="100000">
                                          <p:val>
                                            <p:fltVal val="0"/>
                                          </p:val>
                                        </p:tav>
                                      </p:tavLst>
                                    </p:anim>
                                    <p:animEffect transition="in" filter="fade">
                                      <p:cBhvr>
                                        <p:cTn id="112" dur="1000"/>
                                        <p:tgtEl>
                                          <p:spTgt spid="22"/>
                                        </p:tgtEl>
                                      </p:cBhvr>
                                    </p:animEffect>
                                  </p:childTnLst>
                                </p:cTn>
                              </p:par>
                              <p:par>
                                <p:cTn id="113" presetID="31" presetClass="entr" presetSubtype="0" fill="hold" nodeType="withEffect">
                                  <p:stCondLst>
                                    <p:cond delay="500"/>
                                  </p:stCondLst>
                                  <p:childTnLst>
                                    <p:set>
                                      <p:cBhvr>
                                        <p:cTn id="114" dur="1" fill="hold">
                                          <p:stCondLst>
                                            <p:cond delay="0"/>
                                          </p:stCondLst>
                                        </p:cTn>
                                        <p:tgtEl>
                                          <p:spTgt spid="35"/>
                                        </p:tgtEl>
                                        <p:attrNameLst>
                                          <p:attrName>style.visibility</p:attrName>
                                        </p:attrNameLst>
                                      </p:cBhvr>
                                      <p:to>
                                        <p:strVal val="visible"/>
                                      </p:to>
                                    </p:set>
                                    <p:anim calcmode="lin" valueType="num">
                                      <p:cBhvr>
                                        <p:cTn id="115" dur="1000" fill="hold"/>
                                        <p:tgtEl>
                                          <p:spTgt spid="35"/>
                                        </p:tgtEl>
                                        <p:attrNameLst>
                                          <p:attrName>ppt_w</p:attrName>
                                        </p:attrNameLst>
                                      </p:cBhvr>
                                      <p:tavLst>
                                        <p:tav tm="0">
                                          <p:val>
                                            <p:fltVal val="0"/>
                                          </p:val>
                                        </p:tav>
                                        <p:tav tm="100000">
                                          <p:val>
                                            <p:strVal val="#ppt_w"/>
                                          </p:val>
                                        </p:tav>
                                      </p:tavLst>
                                    </p:anim>
                                    <p:anim calcmode="lin" valueType="num">
                                      <p:cBhvr>
                                        <p:cTn id="116" dur="1000" fill="hold"/>
                                        <p:tgtEl>
                                          <p:spTgt spid="35"/>
                                        </p:tgtEl>
                                        <p:attrNameLst>
                                          <p:attrName>ppt_h</p:attrName>
                                        </p:attrNameLst>
                                      </p:cBhvr>
                                      <p:tavLst>
                                        <p:tav tm="0">
                                          <p:val>
                                            <p:fltVal val="0"/>
                                          </p:val>
                                        </p:tav>
                                        <p:tav tm="100000">
                                          <p:val>
                                            <p:strVal val="#ppt_h"/>
                                          </p:val>
                                        </p:tav>
                                      </p:tavLst>
                                    </p:anim>
                                    <p:anim calcmode="lin" valueType="num">
                                      <p:cBhvr>
                                        <p:cTn id="117" dur="1000" fill="hold"/>
                                        <p:tgtEl>
                                          <p:spTgt spid="35"/>
                                        </p:tgtEl>
                                        <p:attrNameLst>
                                          <p:attrName>style.rotation</p:attrName>
                                        </p:attrNameLst>
                                      </p:cBhvr>
                                      <p:tavLst>
                                        <p:tav tm="0">
                                          <p:val>
                                            <p:fltVal val="90"/>
                                          </p:val>
                                        </p:tav>
                                        <p:tav tm="100000">
                                          <p:val>
                                            <p:fltVal val="0"/>
                                          </p:val>
                                        </p:tav>
                                      </p:tavLst>
                                    </p:anim>
                                    <p:animEffect transition="in" filter="fade">
                                      <p:cBhvr>
                                        <p:cTn id="118" dur="1000"/>
                                        <p:tgtEl>
                                          <p:spTgt spid="35"/>
                                        </p:tgtEl>
                                      </p:cBhvr>
                                    </p:animEffect>
                                  </p:childTnLst>
                                </p:cTn>
                              </p:par>
                              <p:par>
                                <p:cTn id="119" presetID="31" presetClass="entr" presetSubtype="0" fill="hold" nodeType="withEffect">
                                  <p:stCondLst>
                                    <p:cond delay="500"/>
                                  </p:stCondLst>
                                  <p:childTnLst>
                                    <p:set>
                                      <p:cBhvr>
                                        <p:cTn id="120" dur="1" fill="hold">
                                          <p:stCondLst>
                                            <p:cond delay="0"/>
                                          </p:stCondLst>
                                        </p:cTn>
                                        <p:tgtEl>
                                          <p:spTgt spid="24"/>
                                        </p:tgtEl>
                                        <p:attrNameLst>
                                          <p:attrName>style.visibility</p:attrName>
                                        </p:attrNameLst>
                                      </p:cBhvr>
                                      <p:to>
                                        <p:strVal val="visible"/>
                                      </p:to>
                                    </p:set>
                                    <p:anim calcmode="lin" valueType="num">
                                      <p:cBhvr>
                                        <p:cTn id="121" dur="1000" fill="hold"/>
                                        <p:tgtEl>
                                          <p:spTgt spid="24"/>
                                        </p:tgtEl>
                                        <p:attrNameLst>
                                          <p:attrName>ppt_w</p:attrName>
                                        </p:attrNameLst>
                                      </p:cBhvr>
                                      <p:tavLst>
                                        <p:tav tm="0">
                                          <p:val>
                                            <p:fltVal val="0"/>
                                          </p:val>
                                        </p:tav>
                                        <p:tav tm="100000">
                                          <p:val>
                                            <p:strVal val="#ppt_w"/>
                                          </p:val>
                                        </p:tav>
                                      </p:tavLst>
                                    </p:anim>
                                    <p:anim calcmode="lin" valueType="num">
                                      <p:cBhvr>
                                        <p:cTn id="122" dur="1000" fill="hold"/>
                                        <p:tgtEl>
                                          <p:spTgt spid="24"/>
                                        </p:tgtEl>
                                        <p:attrNameLst>
                                          <p:attrName>ppt_h</p:attrName>
                                        </p:attrNameLst>
                                      </p:cBhvr>
                                      <p:tavLst>
                                        <p:tav tm="0">
                                          <p:val>
                                            <p:fltVal val="0"/>
                                          </p:val>
                                        </p:tav>
                                        <p:tav tm="100000">
                                          <p:val>
                                            <p:strVal val="#ppt_h"/>
                                          </p:val>
                                        </p:tav>
                                      </p:tavLst>
                                    </p:anim>
                                    <p:anim calcmode="lin" valueType="num">
                                      <p:cBhvr>
                                        <p:cTn id="123" dur="1000" fill="hold"/>
                                        <p:tgtEl>
                                          <p:spTgt spid="24"/>
                                        </p:tgtEl>
                                        <p:attrNameLst>
                                          <p:attrName>style.rotation</p:attrName>
                                        </p:attrNameLst>
                                      </p:cBhvr>
                                      <p:tavLst>
                                        <p:tav tm="0">
                                          <p:val>
                                            <p:fltVal val="90"/>
                                          </p:val>
                                        </p:tav>
                                        <p:tav tm="100000">
                                          <p:val>
                                            <p:fltVal val="0"/>
                                          </p:val>
                                        </p:tav>
                                      </p:tavLst>
                                    </p:anim>
                                    <p:animEffect transition="in" filter="fade">
                                      <p:cBhvr>
                                        <p:cTn id="124" dur="1000"/>
                                        <p:tgtEl>
                                          <p:spTgt spid="24"/>
                                        </p:tgtEl>
                                      </p:cBhvr>
                                    </p:animEffect>
                                  </p:childTnLst>
                                </p:cTn>
                              </p:par>
                              <p:par>
                                <p:cTn id="125" presetID="31" presetClass="entr" presetSubtype="0" fill="hold"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nodeType="withEffect">
                                  <p:stCondLst>
                                    <p:cond delay="500"/>
                                  </p:stCondLst>
                                  <p:childTnLst>
                                    <p:set>
                                      <p:cBhvr>
                                        <p:cTn id="132" dur="1" fill="hold">
                                          <p:stCondLst>
                                            <p:cond delay="0"/>
                                          </p:stCondLst>
                                        </p:cTn>
                                        <p:tgtEl>
                                          <p:spTgt spid="41"/>
                                        </p:tgtEl>
                                        <p:attrNameLst>
                                          <p:attrName>style.visibility</p:attrName>
                                        </p:attrNameLst>
                                      </p:cBhvr>
                                      <p:to>
                                        <p:strVal val="visible"/>
                                      </p:to>
                                    </p:set>
                                    <p:anim calcmode="lin" valueType="num">
                                      <p:cBhvr>
                                        <p:cTn id="133" dur="1000" fill="hold"/>
                                        <p:tgtEl>
                                          <p:spTgt spid="41"/>
                                        </p:tgtEl>
                                        <p:attrNameLst>
                                          <p:attrName>ppt_w</p:attrName>
                                        </p:attrNameLst>
                                      </p:cBhvr>
                                      <p:tavLst>
                                        <p:tav tm="0">
                                          <p:val>
                                            <p:fltVal val="0"/>
                                          </p:val>
                                        </p:tav>
                                        <p:tav tm="100000">
                                          <p:val>
                                            <p:strVal val="#ppt_w"/>
                                          </p:val>
                                        </p:tav>
                                      </p:tavLst>
                                    </p:anim>
                                    <p:anim calcmode="lin" valueType="num">
                                      <p:cBhvr>
                                        <p:cTn id="134" dur="1000" fill="hold"/>
                                        <p:tgtEl>
                                          <p:spTgt spid="41"/>
                                        </p:tgtEl>
                                        <p:attrNameLst>
                                          <p:attrName>ppt_h</p:attrName>
                                        </p:attrNameLst>
                                      </p:cBhvr>
                                      <p:tavLst>
                                        <p:tav tm="0">
                                          <p:val>
                                            <p:fltVal val="0"/>
                                          </p:val>
                                        </p:tav>
                                        <p:tav tm="100000">
                                          <p:val>
                                            <p:strVal val="#ppt_h"/>
                                          </p:val>
                                        </p:tav>
                                      </p:tavLst>
                                    </p:anim>
                                    <p:anim calcmode="lin" valueType="num">
                                      <p:cBhvr>
                                        <p:cTn id="135" dur="1000" fill="hold"/>
                                        <p:tgtEl>
                                          <p:spTgt spid="41"/>
                                        </p:tgtEl>
                                        <p:attrNameLst>
                                          <p:attrName>style.rotation</p:attrName>
                                        </p:attrNameLst>
                                      </p:cBhvr>
                                      <p:tavLst>
                                        <p:tav tm="0">
                                          <p:val>
                                            <p:fltVal val="90"/>
                                          </p:val>
                                        </p:tav>
                                        <p:tav tm="100000">
                                          <p:val>
                                            <p:fltVal val="0"/>
                                          </p:val>
                                        </p:tav>
                                      </p:tavLst>
                                    </p:anim>
                                    <p:animEffect transition="in" filter="fade">
                                      <p:cBhvr>
                                        <p:cTn id="136" dur="1000"/>
                                        <p:tgtEl>
                                          <p:spTgt spid="41"/>
                                        </p:tgtEl>
                                      </p:cBhvr>
                                    </p:animEffect>
                                  </p:childTnLst>
                                </p:cTn>
                              </p:par>
                              <p:par>
                                <p:cTn id="137" presetID="31" presetClass="entr" presetSubtype="0" fill="hold" nodeType="withEffect">
                                  <p:stCondLst>
                                    <p:cond delay="500"/>
                                  </p:stCondLst>
                                  <p:childTnLst>
                                    <p:set>
                                      <p:cBhvr>
                                        <p:cTn id="138" dur="1" fill="hold">
                                          <p:stCondLst>
                                            <p:cond delay="0"/>
                                          </p:stCondLst>
                                        </p:cTn>
                                        <p:tgtEl>
                                          <p:spTgt spid="27"/>
                                        </p:tgtEl>
                                        <p:attrNameLst>
                                          <p:attrName>style.visibility</p:attrName>
                                        </p:attrNameLst>
                                      </p:cBhvr>
                                      <p:to>
                                        <p:strVal val="visible"/>
                                      </p:to>
                                    </p:set>
                                    <p:anim calcmode="lin" valueType="num">
                                      <p:cBhvr>
                                        <p:cTn id="139" dur="1000" fill="hold"/>
                                        <p:tgtEl>
                                          <p:spTgt spid="27"/>
                                        </p:tgtEl>
                                        <p:attrNameLst>
                                          <p:attrName>ppt_w</p:attrName>
                                        </p:attrNameLst>
                                      </p:cBhvr>
                                      <p:tavLst>
                                        <p:tav tm="0">
                                          <p:val>
                                            <p:fltVal val="0"/>
                                          </p:val>
                                        </p:tav>
                                        <p:tav tm="100000">
                                          <p:val>
                                            <p:strVal val="#ppt_w"/>
                                          </p:val>
                                        </p:tav>
                                      </p:tavLst>
                                    </p:anim>
                                    <p:anim calcmode="lin" valueType="num">
                                      <p:cBhvr>
                                        <p:cTn id="140" dur="1000" fill="hold"/>
                                        <p:tgtEl>
                                          <p:spTgt spid="27"/>
                                        </p:tgtEl>
                                        <p:attrNameLst>
                                          <p:attrName>ppt_h</p:attrName>
                                        </p:attrNameLst>
                                      </p:cBhvr>
                                      <p:tavLst>
                                        <p:tav tm="0">
                                          <p:val>
                                            <p:fltVal val="0"/>
                                          </p:val>
                                        </p:tav>
                                        <p:tav tm="100000">
                                          <p:val>
                                            <p:strVal val="#ppt_h"/>
                                          </p:val>
                                        </p:tav>
                                      </p:tavLst>
                                    </p:anim>
                                    <p:anim calcmode="lin" valueType="num">
                                      <p:cBhvr>
                                        <p:cTn id="141" dur="1000" fill="hold"/>
                                        <p:tgtEl>
                                          <p:spTgt spid="27"/>
                                        </p:tgtEl>
                                        <p:attrNameLst>
                                          <p:attrName>style.rotation</p:attrName>
                                        </p:attrNameLst>
                                      </p:cBhvr>
                                      <p:tavLst>
                                        <p:tav tm="0">
                                          <p:val>
                                            <p:fltVal val="90"/>
                                          </p:val>
                                        </p:tav>
                                        <p:tav tm="100000">
                                          <p:val>
                                            <p:fltVal val="0"/>
                                          </p:val>
                                        </p:tav>
                                      </p:tavLst>
                                    </p:anim>
                                    <p:animEffect transition="in" filter="fade">
                                      <p:cBhvr>
                                        <p:cTn id="142" dur="1000"/>
                                        <p:tgtEl>
                                          <p:spTgt spid="27"/>
                                        </p:tgtEl>
                                      </p:cBhvr>
                                    </p:animEffect>
                                  </p:childTnLst>
                                </p:cTn>
                              </p:par>
                              <p:par>
                                <p:cTn id="143" presetID="31" presetClass="entr" presetSubtype="0" fill="hold" nodeType="withEffect">
                                  <p:stCondLst>
                                    <p:cond delay="500"/>
                                  </p:stCondLst>
                                  <p:childTnLst>
                                    <p:set>
                                      <p:cBhvr>
                                        <p:cTn id="144" dur="1" fill="hold">
                                          <p:stCondLst>
                                            <p:cond delay="0"/>
                                          </p:stCondLst>
                                        </p:cTn>
                                        <p:tgtEl>
                                          <p:spTgt spid="29"/>
                                        </p:tgtEl>
                                        <p:attrNameLst>
                                          <p:attrName>style.visibility</p:attrName>
                                        </p:attrNameLst>
                                      </p:cBhvr>
                                      <p:to>
                                        <p:strVal val="visible"/>
                                      </p:to>
                                    </p:set>
                                    <p:anim calcmode="lin" valueType="num">
                                      <p:cBhvr>
                                        <p:cTn id="145" dur="1000" fill="hold"/>
                                        <p:tgtEl>
                                          <p:spTgt spid="29"/>
                                        </p:tgtEl>
                                        <p:attrNameLst>
                                          <p:attrName>ppt_w</p:attrName>
                                        </p:attrNameLst>
                                      </p:cBhvr>
                                      <p:tavLst>
                                        <p:tav tm="0">
                                          <p:val>
                                            <p:fltVal val="0"/>
                                          </p:val>
                                        </p:tav>
                                        <p:tav tm="100000">
                                          <p:val>
                                            <p:strVal val="#ppt_w"/>
                                          </p:val>
                                        </p:tav>
                                      </p:tavLst>
                                    </p:anim>
                                    <p:anim calcmode="lin" valueType="num">
                                      <p:cBhvr>
                                        <p:cTn id="146" dur="1000" fill="hold"/>
                                        <p:tgtEl>
                                          <p:spTgt spid="29"/>
                                        </p:tgtEl>
                                        <p:attrNameLst>
                                          <p:attrName>ppt_h</p:attrName>
                                        </p:attrNameLst>
                                      </p:cBhvr>
                                      <p:tavLst>
                                        <p:tav tm="0">
                                          <p:val>
                                            <p:fltVal val="0"/>
                                          </p:val>
                                        </p:tav>
                                        <p:tav tm="100000">
                                          <p:val>
                                            <p:strVal val="#ppt_h"/>
                                          </p:val>
                                        </p:tav>
                                      </p:tavLst>
                                    </p:anim>
                                    <p:anim calcmode="lin" valueType="num">
                                      <p:cBhvr>
                                        <p:cTn id="147" dur="1000" fill="hold"/>
                                        <p:tgtEl>
                                          <p:spTgt spid="29"/>
                                        </p:tgtEl>
                                        <p:attrNameLst>
                                          <p:attrName>style.rotation</p:attrName>
                                        </p:attrNameLst>
                                      </p:cBhvr>
                                      <p:tavLst>
                                        <p:tav tm="0">
                                          <p:val>
                                            <p:fltVal val="90"/>
                                          </p:val>
                                        </p:tav>
                                        <p:tav tm="100000">
                                          <p:val>
                                            <p:fltVal val="0"/>
                                          </p:val>
                                        </p:tav>
                                      </p:tavLst>
                                    </p:anim>
                                    <p:animEffect transition="in" filter="fade">
                                      <p:cBhvr>
                                        <p:cTn id="148" dur="1000"/>
                                        <p:tgtEl>
                                          <p:spTgt spid="29"/>
                                        </p:tgtEl>
                                      </p:cBhvr>
                                    </p:animEffect>
                                  </p:childTnLst>
                                </p:cTn>
                              </p:par>
                              <p:par>
                                <p:cTn id="149" presetID="53" presetClass="entr" presetSubtype="16" fill="hold" grpId="0" nodeType="withEffect">
                                  <p:stCondLst>
                                    <p:cond delay="1000"/>
                                  </p:stCondLst>
                                  <p:childTnLst>
                                    <p:set>
                                      <p:cBhvr>
                                        <p:cTn id="150" dur="1" fill="hold">
                                          <p:stCondLst>
                                            <p:cond delay="0"/>
                                          </p:stCondLst>
                                        </p:cTn>
                                        <p:tgtEl>
                                          <p:spTgt spid="57"/>
                                        </p:tgtEl>
                                        <p:attrNameLst>
                                          <p:attrName>style.visibility</p:attrName>
                                        </p:attrNameLst>
                                      </p:cBhvr>
                                      <p:to>
                                        <p:strVal val="visible"/>
                                      </p:to>
                                    </p:set>
                                    <p:anim calcmode="lin" valueType="num">
                                      <p:cBhvr>
                                        <p:cTn id="151" dur="500" fill="hold"/>
                                        <p:tgtEl>
                                          <p:spTgt spid="57"/>
                                        </p:tgtEl>
                                        <p:attrNameLst>
                                          <p:attrName>ppt_w</p:attrName>
                                        </p:attrNameLst>
                                      </p:cBhvr>
                                      <p:tavLst>
                                        <p:tav tm="0">
                                          <p:val>
                                            <p:fltVal val="0"/>
                                          </p:val>
                                        </p:tav>
                                        <p:tav tm="100000">
                                          <p:val>
                                            <p:strVal val="#ppt_w"/>
                                          </p:val>
                                        </p:tav>
                                      </p:tavLst>
                                    </p:anim>
                                    <p:anim calcmode="lin" valueType="num">
                                      <p:cBhvr>
                                        <p:cTn id="152" dur="500" fill="hold"/>
                                        <p:tgtEl>
                                          <p:spTgt spid="57"/>
                                        </p:tgtEl>
                                        <p:attrNameLst>
                                          <p:attrName>ppt_h</p:attrName>
                                        </p:attrNameLst>
                                      </p:cBhvr>
                                      <p:tavLst>
                                        <p:tav tm="0">
                                          <p:val>
                                            <p:fltVal val="0"/>
                                          </p:val>
                                        </p:tav>
                                        <p:tav tm="100000">
                                          <p:val>
                                            <p:strVal val="#ppt_h"/>
                                          </p:val>
                                        </p:tav>
                                      </p:tavLst>
                                    </p:anim>
                                    <p:animEffect transition="in" filter="fade">
                                      <p:cBhvr>
                                        <p:cTn id="153" dur="500"/>
                                        <p:tgtEl>
                                          <p:spTgt spid="57"/>
                                        </p:tgtEl>
                                      </p:cBhvr>
                                    </p:animEffect>
                                  </p:childTnLst>
                                </p:cTn>
                              </p:par>
                              <p:par>
                                <p:cTn id="154" presetID="53" presetClass="entr" presetSubtype="16" fill="hold" grpId="0" nodeType="withEffect">
                                  <p:stCondLst>
                                    <p:cond delay="1000"/>
                                  </p:stCondLst>
                                  <p:childTnLst>
                                    <p:set>
                                      <p:cBhvr>
                                        <p:cTn id="155" dur="1" fill="hold">
                                          <p:stCondLst>
                                            <p:cond delay="0"/>
                                          </p:stCondLst>
                                        </p:cTn>
                                        <p:tgtEl>
                                          <p:spTgt spid="59"/>
                                        </p:tgtEl>
                                        <p:attrNameLst>
                                          <p:attrName>style.visibility</p:attrName>
                                        </p:attrNameLst>
                                      </p:cBhvr>
                                      <p:to>
                                        <p:strVal val="visible"/>
                                      </p:to>
                                    </p:set>
                                    <p:anim calcmode="lin" valueType="num">
                                      <p:cBhvr>
                                        <p:cTn id="156" dur="500" fill="hold"/>
                                        <p:tgtEl>
                                          <p:spTgt spid="59"/>
                                        </p:tgtEl>
                                        <p:attrNameLst>
                                          <p:attrName>ppt_w</p:attrName>
                                        </p:attrNameLst>
                                      </p:cBhvr>
                                      <p:tavLst>
                                        <p:tav tm="0">
                                          <p:val>
                                            <p:fltVal val="0"/>
                                          </p:val>
                                        </p:tav>
                                        <p:tav tm="100000">
                                          <p:val>
                                            <p:strVal val="#ppt_w"/>
                                          </p:val>
                                        </p:tav>
                                      </p:tavLst>
                                    </p:anim>
                                    <p:anim calcmode="lin" valueType="num">
                                      <p:cBhvr>
                                        <p:cTn id="157" dur="500" fill="hold"/>
                                        <p:tgtEl>
                                          <p:spTgt spid="59"/>
                                        </p:tgtEl>
                                        <p:attrNameLst>
                                          <p:attrName>ppt_h</p:attrName>
                                        </p:attrNameLst>
                                      </p:cBhvr>
                                      <p:tavLst>
                                        <p:tav tm="0">
                                          <p:val>
                                            <p:fltVal val="0"/>
                                          </p:val>
                                        </p:tav>
                                        <p:tav tm="100000">
                                          <p:val>
                                            <p:strVal val="#ppt_h"/>
                                          </p:val>
                                        </p:tav>
                                      </p:tavLst>
                                    </p:anim>
                                    <p:animEffect transition="in" filter="fade">
                                      <p:cBhvr>
                                        <p:cTn id="158" dur="500"/>
                                        <p:tgtEl>
                                          <p:spTgt spid="59"/>
                                        </p:tgtEl>
                                      </p:cBhvr>
                                    </p:animEffect>
                                  </p:childTnLst>
                                </p:cTn>
                              </p:par>
                              <p:par>
                                <p:cTn id="159" presetID="53" presetClass="entr" presetSubtype="16" fill="hold" grpId="0" nodeType="withEffect">
                                  <p:stCondLst>
                                    <p:cond delay="1000"/>
                                  </p:stCondLst>
                                  <p:childTnLst>
                                    <p:set>
                                      <p:cBhvr>
                                        <p:cTn id="160" dur="1" fill="hold">
                                          <p:stCondLst>
                                            <p:cond delay="0"/>
                                          </p:stCondLst>
                                        </p:cTn>
                                        <p:tgtEl>
                                          <p:spTgt spid="50"/>
                                        </p:tgtEl>
                                        <p:attrNameLst>
                                          <p:attrName>style.visibility</p:attrName>
                                        </p:attrNameLst>
                                      </p:cBhvr>
                                      <p:to>
                                        <p:strVal val="visible"/>
                                      </p:to>
                                    </p:set>
                                    <p:anim calcmode="lin" valueType="num">
                                      <p:cBhvr>
                                        <p:cTn id="161" dur="500" fill="hold"/>
                                        <p:tgtEl>
                                          <p:spTgt spid="50"/>
                                        </p:tgtEl>
                                        <p:attrNameLst>
                                          <p:attrName>ppt_w</p:attrName>
                                        </p:attrNameLst>
                                      </p:cBhvr>
                                      <p:tavLst>
                                        <p:tav tm="0">
                                          <p:val>
                                            <p:fltVal val="0"/>
                                          </p:val>
                                        </p:tav>
                                        <p:tav tm="100000">
                                          <p:val>
                                            <p:strVal val="#ppt_w"/>
                                          </p:val>
                                        </p:tav>
                                      </p:tavLst>
                                    </p:anim>
                                    <p:anim calcmode="lin" valueType="num">
                                      <p:cBhvr>
                                        <p:cTn id="162" dur="500" fill="hold"/>
                                        <p:tgtEl>
                                          <p:spTgt spid="50"/>
                                        </p:tgtEl>
                                        <p:attrNameLst>
                                          <p:attrName>ppt_h</p:attrName>
                                        </p:attrNameLst>
                                      </p:cBhvr>
                                      <p:tavLst>
                                        <p:tav tm="0">
                                          <p:val>
                                            <p:fltVal val="0"/>
                                          </p:val>
                                        </p:tav>
                                        <p:tav tm="100000">
                                          <p:val>
                                            <p:strVal val="#ppt_h"/>
                                          </p:val>
                                        </p:tav>
                                      </p:tavLst>
                                    </p:anim>
                                    <p:animEffect transition="in" filter="fade">
                                      <p:cBhvr>
                                        <p:cTn id="163" dur="500"/>
                                        <p:tgtEl>
                                          <p:spTgt spid="50"/>
                                        </p:tgtEl>
                                      </p:cBhvr>
                                    </p:animEffect>
                                  </p:childTnLst>
                                </p:cTn>
                              </p:par>
                              <p:par>
                                <p:cTn id="164" presetID="53" presetClass="entr" presetSubtype="16" fill="hold" grpId="0" nodeType="withEffect">
                                  <p:stCondLst>
                                    <p:cond delay="1000"/>
                                  </p:stCondLst>
                                  <p:childTnLst>
                                    <p:set>
                                      <p:cBhvr>
                                        <p:cTn id="165" dur="1" fill="hold">
                                          <p:stCondLst>
                                            <p:cond delay="0"/>
                                          </p:stCondLst>
                                        </p:cTn>
                                        <p:tgtEl>
                                          <p:spTgt spid="51"/>
                                        </p:tgtEl>
                                        <p:attrNameLst>
                                          <p:attrName>style.visibility</p:attrName>
                                        </p:attrNameLst>
                                      </p:cBhvr>
                                      <p:to>
                                        <p:strVal val="visible"/>
                                      </p:to>
                                    </p:set>
                                    <p:anim calcmode="lin" valueType="num">
                                      <p:cBhvr>
                                        <p:cTn id="166" dur="500" fill="hold"/>
                                        <p:tgtEl>
                                          <p:spTgt spid="51"/>
                                        </p:tgtEl>
                                        <p:attrNameLst>
                                          <p:attrName>ppt_w</p:attrName>
                                        </p:attrNameLst>
                                      </p:cBhvr>
                                      <p:tavLst>
                                        <p:tav tm="0">
                                          <p:val>
                                            <p:fltVal val="0"/>
                                          </p:val>
                                        </p:tav>
                                        <p:tav tm="100000">
                                          <p:val>
                                            <p:strVal val="#ppt_w"/>
                                          </p:val>
                                        </p:tav>
                                      </p:tavLst>
                                    </p:anim>
                                    <p:anim calcmode="lin" valueType="num">
                                      <p:cBhvr>
                                        <p:cTn id="167" dur="500" fill="hold"/>
                                        <p:tgtEl>
                                          <p:spTgt spid="51"/>
                                        </p:tgtEl>
                                        <p:attrNameLst>
                                          <p:attrName>ppt_h</p:attrName>
                                        </p:attrNameLst>
                                      </p:cBhvr>
                                      <p:tavLst>
                                        <p:tav tm="0">
                                          <p:val>
                                            <p:fltVal val="0"/>
                                          </p:val>
                                        </p:tav>
                                        <p:tav tm="100000">
                                          <p:val>
                                            <p:strVal val="#ppt_h"/>
                                          </p:val>
                                        </p:tav>
                                      </p:tavLst>
                                    </p:anim>
                                    <p:animEffect transition="in" filter="fade">
                                      <p:cBhvr>
                                        <p:cTn id="168" dur="500"/>
                                        <p:tgtEl>
                                          <p:spTgt spid="51"/>
                                        </p:tgtEl>
                                      </p:cBhvr>
                                    </p:animEffect>
                                  </p:childTnLst>
                                </p:cTn>
                              </p:par>
                              <p:par>
                                <p:cTn id="169" presetID="53" presetClass="entr" presetSubtype="16" fill="hold" grpId="0" nodeType="withEffect">
                                  <p:stCondLst>
                                    <p:cond delay="1000"/>
                                  </p:stCondLst>
                                  <p:childTnLst>
                                    <p:set>
                                      <p:cBhvr>
                                        <p:cTn id="170" dur="1" fill="hold">
                                          <p:stCondLst>
                                            <p:cond delay="0"/>
                                          </p:stCondLst>
                                        </p:cTn>
                                        <p:tgtEl>
                                          <p:spTgt spid="44"/>
                                        </p:tgtEl>
                                        <p:attrNameLst>
                                          <p:attrName>style.visibility</p:attrName>
                                        </p:attrNameLst>
                                      </p:cBhvr>
                                      <p:to>
                                        <p:strVal val="visible"/>
                                      </p:to>
                                    </p:set>
                                    <p:anim calcmode="lin" valueType="num">
                                      <p:cBhvr>
                                        <p:cTn id="171" dur="500" fill="hold"/>
                                        <p:tgtEl>
                                          <p:spTgt spid="44"/>
                                        </p:tgtEl>
                                        <p:attrNameLst>
                                          <p:attrName>ppt_w</p:attrName>
                                        </p:attrNameLst>
                                      </p:cBhvr>
                                      <p:tavLst>
                                        <p:tav tm="0">
                                          <p:val>
                                            <p:fltVal val="0"/>
                                          </p:val>
                                        </p:tav>
                                        <p:tav tm="100000">
                                          <p:val>
                                            <p:strVal val="#ppt_w"/>
                                          </p:val>
                                        </p:tav>
                                      </p:tavLst>
                                    </p:anim>
                                    <p:anim calcmode="lin" valueType="num">
                                      <p:cBhvr>
                                        <p:cTn id="172" dur="500" fill="hold"/>
                                        <p:tgtEl>
                                          <p:spTgt spid="44"/>
                                        </p:tgtEl>
                                        <p:attrNameLst>
                                          <p:attrName>ppt_h</p:attrName>
                                        </p:attrNameLst>
                                      </p:cBhvr>
                                      <p:tavLst>
                                        <p:tav tm="0">
                                          <p:val>
                                            <p:fltVal val="0"/>
                                          </p:val>
                                        </p:tav>
                                        <p:tav tm="100000">
                                          <p:val>
                                            <p:strVal val="#ppt_h"/>
                                          </p:val>
                                        </p:tav>
                                      </p:tavLst>
                                    </p:anim>
                                    <p:animEffect transition="in" filter="fade">
                                      <p:cBhvr>
                                        <p:cTn id="173" dur="500"/>
                                        <p:tgtEl>
                                          <p:spTgt spid="44"/>
                                        </p:tgtEl>
                                      </p:cBhvr>
                                    </p:animEffect>
                                  </p:childTnLst>
                                </p:cTn>
                              </p:par>
                              <p:par>
                                <p:cTn id="174" presetID="53" presetClass="entr" presetSubtype="16" fill="hold" grpId="0" nodeType="withEffect">
                                  <p:stCondLst>
                                    <p:cond delay="1000"/>
                                  </p:stCondLst>
                                  <p:childTnLst>
                                    <p:set>
                                      <p:cBhvr>
                                        <p:cTn id="175" dur="1" fill="hold">
                                          <p:stCondLst>
                                            <p:cond delay="0"/>
                                          </p:stCondLst>
                                        </p:cTn>
                                        <p:tgtEl>
                                          <p:spTgt spid="45"/>
                                        </p:tgtEl>
                                        <p:attrNameLst>
                                          <p:attrName>style.visibility</p:attrName>
                                        </p:attrNameLst>
                                      </p:cBhvr>
                                      <p:to>
                                        <p:strVal val="visible"/>
                                      </p:to>
                                    </p:set>
                                    <p:anim calcmode="lin" valueType="num">
                                      <p:cBhvr>
                                        <p:cTn id="176" dur="500" fill="hold"/>
                                        <p:tgtEl>
                                          <p:spTgt spid="45"/>
                                        </p:tgtEl>
                                        <p:attrNameLst>
                                          <p:attrName>ppt_w</p:attrName>
                                        </p:attrNameLst>
                                      </p:cBhvr>
                                      <p:tavLst>
                                        <p:tav tm="0">
                                          <p:val>
                                            <p:fltVal val="0"/>
                                          </p:val>
                                        </p:tav>
                                        <p:tav tm="100000">
                                          <p:val>
                                            <p:strVal val="#ppt_w"/>
                                          </p:val>
                                        </p:tav>
                                      </p:tavLst>
                                    </p:anim>
                                    <p:anim calcmode="lin" valueType="num">
                                      <p:cBhvr>
                                        <p:cTn id="177" dur="500" fill="hold"/>
                                        <p:tgtEl>
                                          <p:spTgt spid="45"/>
                                        </p:tgtEl>
                                        <p:attrNameLst>
                                          <p:attrName>ppt_h</p:attrName>
                                        </p:attrNameLst>
                                      </p:cBhvr>
                                      <p:tavLst>
                                        <p:tav tm="0">
                                          <p:val>
                                            <p:fltVal val="0"/>
                                          </p:val>
                                        </p:tav>
                                        <p:tav tm="100000">
                                          <p:val>
                                            <p:strVal val="#ppt_h"/>
                                          </p:val>
                                        </p:tav>
                                      </p:tavLst>
                                    </p:anim>
                                    <p:animEffect transition="in" filter="fade">
                                      <p:cBhvr>
                                        <p:cTn id="178" dur="500"/>
                                        <p:tgtEl>
                                          <p:spTgt spid="45"/>
                                        </p:tgtEl>
                                      </p:cBhvr>
                                    </p:animEffect>
                                  </p:childTnLst>
                                </p:cTn>
                              </p:par>
                              <p:par>
                                <p:cTn id="179" presetID="53" presetClass="entr" presetSubtype="16" fill="hold" grpId="0" nodeType="withEffect">
                                  <p:stCondLst>
                                    <p:cond delay="1000"/>
                                  </p:stCondLst>
                                  <p:childTnLst>
                                    <p:set>
                                      <p:cBhvr>
                                        <p:cTn id="180" dur="1" fill="hold">
                                          <p:stCondLst>
                                            <p:cond delay="0"/>
                                          </p:stCondLst>
                                        </p:cTn>
                                        <p:tgtEl>
                                          <p:spTgt spid="52"/>
                                        </p:tgtEl>
                                        <p:attrNameLst>
                                          <p:attrName>style.visibility</p:attrName>
                                        </p:attrNameLst>
                                      </p:cBhvr>
                                      <p:to>
                                        <p:strVal val="visible"/>
                                      </p:to>
                                    </p:set>
                                    <p:anim calcmode="lin" valueType="num">
                                      <p:cBhvr>
                                        <p:cTn id="181" dur="500" fill="hold"/>
                                        <p:tgtEl>
                                          <p:spTgt spid="52"/>
                                        </p:tgtEl>
                                        <p:attrNameLst>
                                          <p:attrName>ppt_w</p:attrName>
                                        </p:attrNameLst>
                                      </p:cBhvr>
                                      <p:tavLst>
                                        <p:tav tm="0">
                                          <p:val>
                                            <p:fltVal val="0"/>
                                          </p:val>
                                        </p:tav>
                                        <p:tav tm="100000">
                                          <p:val>
                                            <p:strVal val="#ppt_w"/>
                                          </p:val>
                                        </p:tav>
                                      </p:tavLst>
                                    </p:anim>
                                    <p:anim calcmode="lin" valueType="num">
                                      <p:cBhvr>
                                        <p:cTn id="182" dur="500" fill="hold"/>
                                        <p:tgtEl>
                                          <p:spTgt spid="52"/>
                                        </p:tgtEl>
                                        <p:attrNameLst>
                                          <p:attrName>ppt_h</p:attrName>
                                        </p:attrNameLst>
                                      </p:cBhvr>
                                      <p:tavLst>
                                        <p:tav tm="0">
                                          <p:val>
                                            <p:fltVal val="0"/>
                                          </p:val>
                                        </p:tav>
                                        <p:tav tm="100000">
                                          <p:val>
                                            <p:strVal val="#ppt_h"/>
                                          </p:val>
                                        </p:tav>
                                      </p:tavLst>
                                    </p:anim>
                                    <p:animEffect transition="in" filter="fade">
                                      <p:cBhvr>
                                        <p:cTn id="183" dur="500"/>
                                        <p:tgtEl>
                                          <p:spTgt spid="52"/>
                                        </p:tgtEl>
                                      </p:cBhvr>
                                    </p:animEffect>
                                  </p:childTnLst>
                                </p:cTn>
                              </p:par>
                              <p:par>
                                <p:cTn id="184" presetID="53" presetClass="entr" presetSubtype="16" fill="hold" grpId="0" nodeType="withEffect">
                                  <p:stCondLst>
                                    <p:cond delay="10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500" fill="hold"/>
                                        <p:tgtEl>
                                          <p:spTgt spid="46"/>
                                        </p:tgtEl>
                                        <p:attrNameLst>
                                          <p:attrName>ppt_w</p:attrName>
                                        </p:attrNameLst>
                                      </p:cBhvr>
                                      <p:tavLst>
                                        <p:tav tm="0">
                                          <p:val>
                                            <p:fltVal val="0"/>
                                          </p:val>
                                        </p:tav>
                                        <p:tav tm="100000">
                                          <p:val>
                                            <p:strVal val="#ppt_w"/>
                                          </p:val>
                                        </p:tav>
                                      </p:tavLst>
                                    </p:anim>
                                    <p:anim calcmode="lin" valueType="num">
                                      <p:cBhvr>
                                        <p:cTn id="187" dur="500" fill="hold"/>
                                        <p:tgtEl>
                                          <p:spTgt spid="46"/>
                                        </p:tgtEl>
                                        <p:attrNameLst>
                                          <p:attrName>ppt_h</p:attrName>
                                        </p:attrNameLst>
                                      </p:cBhvr>
                                      <p:tavLst>
                                        <p:tav tm="0">
                                          <p:val>
                                            <p:fltVal val="0"/>
                                          </p:val>
                                        </p:tav>
                                        <p:tav tm="100000">
                                          <p:val>
                                            <p:strVal val="#ppt_h"/>
                                          </p:val>
                                        </p:tav>
                                      </p:tavLst>
                                    </p:anim>
                                    <p:animEffect transition="in" filter="fade">
                                      <p:cBhvr>
                                        <p:cTn id="188" dur="500"/>
                                        <p:tgtEl>
                                          <p:spTgt spid="46"/>
                                        </p:tgtEl>
                                      </p:cBhvr>
                                    </p:animEffect>
                                  </p:childTnLst>
                                </p:cTn>
                              </p:par>
                              <p:par>
                                <p:cTn id="189" presetID="53" presetClass="entr" presetSubtype="16" fill="hold" grpId="0" nodeType="withEffect">
                                  <p:stCondLst>
                                    <p:cond delay="1000"/>
                                  </p:stCondLst>
                                  <p:childTnLst>
                                    <p:set>
                                      <p:cBhvr>
                                        <p:cTn id="190" dur="1" fill="hold">
                                          <p:stCondLst>
                                            <p:cond delay="0"/>
                                          </p:stCondLst>
                                        </p:cTn>
                                        <p:tgtEl>
                                          <p:spTgt spid="53"/>
                                        </p:tgtEl>
                                        <p:attrNameLst>
                                          <p:attrName>style.visibility</p:attrName>
                                        </p:attrNameLst>
                                      </p:cBhvr>
                                      <p:to>
                                        <p:strVal val="visible"/>
                                      </p:to>
                                    </p:set>
                                    <p:anim calcmode="lin" valueType="num">
                                      <p:cBhvr>
                                        <p:cTn id="191" dur="500" fill="hold"/>
                                        <p:tgtEl>
                                          <p:spTgt spid="53"/>
                                        </p:tgtEl>
                                        <p:attrNameLst>
                                          <p:attrName>ppt_w</p:attrName>
                                        </p:attrNameLst>
                                      </p:cBhvr>
                                      <p:tavLst>
                                        <p:tav tm="0">
                                          <p:val>
                                            <p:fltVal val="0"/>
                                          </p:val>
                                        </p:tav>
                                        <p:tav tm="100000">
                                          <p:val>
                                            <p:strVal val="#ppt_w"/>
                                          </p:val>
                                        </p:tav>
                                      </p:tavLst>
                                    </p:anim>
                                    <p:anim calcmode="lin" valueType="num">
                                      <p:cBhvr>
                                        <p:cTn id="192" dur="500" fill="hold"/>
                                        <p:tgtEl>
                                          <p:spTgt spid="53"/>
                                        </p:tgtEl>
                                        <p:attrNameLst>
                                          <p:attrName>ppt_h</p:attrName>
                                        </p:attrNameLst>
                                      </p:cBhvr>
                                      <p:tavLst>
                                        <p:tav tm="0">
                                          <p:val>
                                            <p:fltVal val="0"/>
                                          </p:val>
                                        </p:tav>
                                        <p:tav tm="100000">
                                          <p:val>
                                            <p:strVal val="#ppt_h"/>
                                          </p:val>
                                        </p:tav>
                                      </p:tavLst>
                                    </p:anim>
                                    <p:animEffect transition="in" filter="fade">
                                      <p:cBhvr>
                                        <p:cTn id="193" dur="500"/>
                                        <p:tgtEl>
                                          <p:spTgt spid="53"/>
                                        </p:tgtEl>
                                      </p:cBhvr>
                                    </p:animEffect>
                                  </p:childTnLst>
                                </p:cTn>
                              </p:par>
                              <p:par>
                                <p:cTn id="194" presetID="53" presetClass="entr" presetSubtype="16" fill="hold" grpId="0" nodeType="withEffect">
                                  <p:stCondLst>
                                    <p:cond delay="1000"/>
                                  </p:stCondLst>
                                  <p:childTnLst>
                                    <p:set>
                                      <p:cBhvr>
                                        <p:cTn id="195" dur="1" fill="hold">
                                          <p:stCondLst>
                                            <p:cond delay="0"/>
                                          </p:stCondLst>
                                        </p:cTn>
                                        <p:tgtEl>
                                          <p:spTgt spid="49"/>
                                        </p:tgtEl>
                                        <p:attrNameLst>
                                          <p:attrName>style.visibility</p:attrName>
                                        </p:attrNameLst>
                                      </p:cBhvr>
                                      <p:to>
                                        <p:strVal val="visible"/>
                                      </p:to>
                                    </p:set>
                                    <p:anim calcmode="lin" valueType="num">
                                      <p:cBhvr>
                                        <p:cTn id="196" dur="500" fill="hold"/>
                                        <p:tgtEl>
                                          <p:spTgt spid="49"/>
                                        </p:tgtEl>
                                        <p:attrNameLst>
                                          <p:attrName>ppt_w</p:attrName>
                                        </p:attrNameLst>
                                      </p:cBhvr>
                                      <p:tavLst>
                                        <p:tav tm="0">
                                          <p:val>
                                            <p:fltVal val="0"/>
                                          </p:val>
                                        </p:tav>
                                        <p:tav tm="100000">
                                          <p:val>
                                            <p:strVal val="#ppt_w"/>
                                          </p:val>
                                        </p:tav>
                                      </p:tavLst>
                                    </p:anim>
                                    <p:anim calcmode="lin" valueType="num">
                                      <p:cBhvr>
                                        <p:cTn id="197" dur="500" fill="hold"/>
                                        <p:tgtEl>
                                          <p:spTgt spid="49"/>
                                        </p:tgtEl>
                                        <p:attrNameLst>
                                          <p:attrName>ppt_h</p:attrName>
                                        </p:attrNameLst>
                                      </p:cBhvr>
                                      <p:tavLst>
                                        <p:tav tm="0">
                                          <p:val>
                                            <p:fltVal val="0"/>
                                          </p:val>
                                        </p:tav>
                                        <p:tav tm="100000">
                                          <p:val>
                                            <p:strVal val="#ppt_h"/>
                                          </p:val>
                                        </p:tav>
                                      </p:tavLst>
                                    </p:anim>
                                    <p:animEffect transition="in" filter="fade">
                                      <p:cBhvr>
                                        <p:cTn id="198" dur="500"/>
                                        <p:tgtEl>
                                          <p:spTgt spid="49"/>
                                        </p:tgtEl>
                                      </p:cBhvr>
                                    </p:animEffect>
                                  </p:childTnLst>
                                </p:cTn>
                              </p:par>
                              <p:par>
                                <p:cTn id="199" presetID="53" presetClass="entr" presetSubtype="16" fill="hold" grpId="0" nodeType="withEffect">
                                  <p:stCondLst>
                                    <p:cond delay="1000"/>
                                  </p:stCondLst>
                                  <p:childTnLst>
                                    <p:set>
                                      <p:cBhvr>
                                        <p:cTn id="200" dur="1" fill="hold">
                                          <p:stCondLst>
                                            <p:cond delay="0"/>
                                          </p:stCondLst>
                                        </p:cTn>
                                        <p:tgtEl>
                                          <p:spTgt spid="48"/>
                                        </p:tgtEl>
                                        <p:attrNameLst>
                                          <p:attrName>style.visibility</p:attrName>
                                        </p:attrNameLst>
                                      </p:cBhvr>
                                      <p:to>
                                        <p:strVal val="visible"/>
                                      </p:to>
                                    </p:set>
                                    <p:anim calcmode="lin" valueType="num">
                                      <p:cBhvr>
                                        <p:cTn id="201" dur="500" fill="hold"/>
                                        <p:tgtEl>
                                          <p:spTgt spid="48"/>
                                        </p:tgtEl>
                                        <p:attrNameLst>
                                          <p:attrName>ppt_w</p:attrName>
                                        </p:attrNameLst>
                                      </p:cBhvr>
                                      <p:tavLst>
                                        <p:tav tm="0">
                                          <p:val>
                                            <p:fltVal val="0"/>
                                          </p:val>
                                        </p:tav>
                                        <p:tav tm="100000">
                                          <p:val>
                                            <p:strVal val="#ppt_w"/>
                                          </p:val>
                                        </p:tav>
                                      </p:tavLst>
                                    </p:anim>
                                    <p:anim calcmode="lin" valueType="num">
                                      <p:cBhvr>
                                        <p:cTn id="202" dur="500" fill="hold"/>
                                        <p:tgtEl>
                                          <p:spTgt spid="48"/>
                                        </p:tgtEl>
                                        <p:attrNameLst>
                                          <p:attrName>ppt_h</p:attrName>
                                        </p:attrNameLst>
                                      </p:cBhvr>
                                      <p:tavLst>
                                        <p:tav tm="0">
                                          <p:val>
                                            <p:fltVal val="0"/>
                                          </p:val>
                                        </p:tav>
                                        <p:tav tm="100000">
                                          <p:val>
                                            <p:strVal val="#ppt_h"/>
                                          </p:val>
                                        </p:tav>
                                      </p:tavLst>
                                    </p:anim>
                                    <p:animEffect transition="in" filter="fade">
                                      <p:cBhvr>
                                        <p:cTn id="203" dur="500"/>
                                        <p:tgtEl>
                                          <p:spTgt spid="48"/>
                                        </p:tgtEl>
                                      </p:cBhvr>
                                    </p:animEffect>
                                  </p:childTnLst>
                                </p:cTn>
                              </p:par>
                              <p:par>
                                <p:cTn id="204" presetID="53" presetClass="entr" presetSubtype="16" fill="hold" grpId="0" nodeType="withEffect">
                                  <p:stCondLst>
                                    <p:cond delay="1000"/>
                                  </p:stCondLst>
                                  <p:childTnLst>
                                    <p:set>
                                      <p:cBhvr>
                                        <p:cTn id="205" dur="1" fill="hold">
                                          <p:stCondLst>
                                            <p:cond delay="0"/>
                                          </p:stCondLst>
                                        </p:cTn>
                                        <p:tgtEl>
                                          <p:spTgt spid="54"/>
                                        </p:tgtEl>
                                        <p:attrNameLst>
                                          <p:attrName>style.visibility</p:attrName>
                                        </p:attrNameLst>
                                      </p:cBhvr>
                                      <p:to>
                                        <p:strVal val="visible"/>
                                      </p:to>
                                    </p:set>
                                    <p:anim calcmode="lin" valueType="num">
                                      <p:cBhvr>
                                        <p:cTn id="206" dur="500" fill="hold"/>
                                        <p:tgtEl>
                                          <p:spTgt spid="54"/>
                                        </p:tgtEl>
                                        <p:attrNameLst>
                                          <p:attrName>ppt_w</p:attrName>
                                        </p:attrNameLst>
                                      </p:cBhvr>
                                      <p:tavLst>
                                        <p:tav tm="0">
                                          <p:val>
                                            <p:fltVal val="0"/>
                                          </p:val>
                                        </p:tav>
                                        <p:tav tm="100000">
                                          <p:val>
                                            <p:strVal val="#ppt_w"/>
                                          </p:val>
                                        </p:tav>
                                      </p:tavLst>
                                    </p:anim>
                                    <p:anim calcmode="lin" valueType="num">
                                      <p:cBhvr>
                                        <p:cTn id="207" dur="500" fill="hold"/>
                                        <p:tgtEl>
                                          <p:spTgt spid="54"/>
                                        </p:tgtEl>
                                        <p:attrNameLst>
                                          <p:attrName>ppt_h</p:attrName>
                                        </p:attrNameLst>
                                      </p:cBhvr>
                                      <p:tavLst>
                                        <p:tav tm="0">
                                          <p:val>
                                            <p:fltVal val="0"/>
                                          </p:val>
                                        </p:tav>
                                        <p:tav tm="100000">
                                          <p:val>
                                            <p:strVal val="#ppt_h"/>
                                          </p:val>
                                        </p:tav>
                                      </p:tavLst>
                                    </p:anim>
                                    <p:animEffect transition="in" filter="fade">
                                      <p:cBhvr>
                                        <p:cTn id="208" dur="500"/>
                                        <p:tgtEl>
                                          <p:spTgt spid="54"/>
                                        </p:tgtEl>
                                      </p:cBhvr>
                                    </p:animEffect>
                                  </p:childTnLst>
                                </p:cTn>
                              </p:par>
                              <p:par>
                                <p:cTn id="209" presetID="53" presetClass="entr" presetSubtype="16" fill="hold" grpId="0" nodeType="withEffect">
                                  <p:stCondLst>
                                    <p:cond delay="1000"/>
                                  </p:stCondLst>
                                  <p:childTnLst>
                                    <p:set>
                                      <p:cBhvr>
                                        <p:cTn id="210" dur="1" fill="hold">
                                          <p:stCondLst>
                                            <p:cond delay="0"/>
                                          </p:stCondLst>
                                        </p:cTn>
                                        <p:tgtEl>
                                          <p:spTgt spid="47"/>
                                        </p:tgtEl>
                                        <p:attrNameLst>
                                          <p:attrName>style.visibility</p:attrName>
                                        </p:attrNameLst>
                                      </p:cBhvr>
                                      <p:to>
                                        <p:strVal val="visible"/>
                                      </p:to>
                                    </p:set>
                                    <p:anim calcmode="lin" valueType="num">
                                      <p:cBhvr>
                                        <p:cTn id="211" dur="500" fill="hold"/>
                                        <p:tgtEl>
                                          <p:spTgt spid="47"/>
                                        </p:tgtEl>
                                        <p:attrNameLst>
                                          <p:attrName>ppt_w</p:attrName>
                                        </p:attrNameLst>
                                      </p:cBhvr>
                                      <p:tavLst>
                                        <p:tav tm="0">
                                          <p:val>
                                            <p:fltVal val="0"/>
                                          </p:val>
                                        </p:tav>
                                        <p:tav tm="100000">
                                          <p:val>
                                            <p:strVal val="#ppt_w"/>
                                          </p:val>
                                        </p:tav>
                                      </p:tavLst>
                                    </p:anim>
                                    <p:anim calcmode="lin" valueType="num">
                                      <p:cBhvr>
                                        <p:cTn id="212" dur="500" fill="hold"/>
                                        <p:tgtEl>
                                          <p:spTgt spid="47"/>
                                        </p:tgtEl>
                                        <p:attrNameLst>
                                          <p:attrName>ppt_h</p:attrName>
                                        </p:attrNameLst>
                                      </p:cBhvr>
                                      <p:tavLst>
                                        <p:tav tm="0">
                                          <p:val>
                                            <p:fltVal val="0"/>
                                          </p:val>
                                        </p:tav>
                                        <p:tav tm="100000">
                                          <p:val>
                                            <p:strVal val="#ppt_h"/>
                                          </p:val>
                                        </p:tav>
                                      </p:tavLst>
                                    </p:anim>
                                    <p:animEffect transition="in" filter="fade">
                                      <p:cBhvr>
                                        <p:cTn id="213" dur="500"/>
                                        <p:tgtEl>
                                          <p:spTgt spid="47"/>
                                        </p:tgtEl>
                                      </p:cBhvr>
                                    </p:animEffect>
                                  </p:childTnLst>
                                </p:cTn>
                              </p:par>
                              <p:par>
                                <p:cTn id="214" presetID="53" presetClass="entr" presetSubtype="16" fill="hold" grpId="0" nodeType="withEffect">
                                  <p:stCondLst>
                                    <p:cond delay="1000"/>
                                  </p:stCondLst>
                                  <p:childTnLst>
                                    <p:set>
                                      <p:cBhvr>
                                        <p:cTn id="215" dur="1" fill="hold">
                                          <p:stCondLst>
                                            <p:cond delay="0"/>
                                          </p:stCondLst>
                                        </p:cTn>
                                        <p:tgtEl>
                                          <p:spTgt spid="43"/>
                                        </p:tgtEl>
                                        <p:attrNameLst>
                                          <p:attrName>style.visibility</p:attrName>
                                        </p:attrNameLst>
                                      </p:cBhvr>
                                      <p:to>
                                        <p:strVal val="visible"/>
                                      </p:to>
                                    </p:set>
                                    <p:anim calcmode="lin" valueType="num">
                                      <p:cBhvr>
                                        <p:cTn id="216" dur="500" fill="hold"/>
                                        <p:tgtEl>
                                          <p:spTgt spid="43"/>
                                        </p:tgtEl>
                                        <p:attrNameLst>
                                          <p:attrName>ppt_w</p:attrName>
                                        </p:attrNameLst>
                                      </p:cBhvr>
                                      <p:tavLst>
                                        <p:tav tm="0">
                                          <p:val>
                                            <p:fltVal val="0"/>
                                          </p:val>
                                        </p:tav>
                                        <p:tav tm="100000">
                                          <p:val>
                                            <p:strVal val="#ppt_w"/>
                                          </p:val>
                                        </p:tav>
                                      </p:tavLst>
                                    </p:anim>
                                    <p:anim calcmode="lin" valueType="num">
                                      <p:cBhvr>
                                        <p:cTn id="217" dur="500" fill="hold"/>
                                        <p:tgtEl>
                                          <p:spTgt spid="43"/>
                                        </p:tgtEl>
                                        <p:attrNameLst>
                                          <p:attrName>ppt_h</p:attrName>
                                        </p:attrNameLst>
                                      </p:cBhvr>
                                      <p:tavLst>
                                        <p:tav tm="0">
                                          <p:val>
                                            <p:fltVal val="0"/>
                                          </p:val>
                                        </p:tav>
                                        <p:tav tm="100000">
                                          <p:val>
                                            <p:strVal val="#ppt_h"/>
                                          </p:val>
                                        </p:tav>
                                      </p:tavLst>
                                    </p:anim>
                                    <p:animEffect transition="in" filter="fade">
                                      <p:cBhvr>
                                        <p:cTn id="218" dur="500"/>
                                        <p:tgtEl>
                                          <p:spTgt spid="43"/>
                                        </p:tgtEl>
                                      </p:cBhvr>
                                    </p:animEffect>
                                  </p:childTnLst>
                                </p:cTn>
                              </p:par>
                              <p:par>
                                <p:cTn id="219" presetID="53" presetClass="entr" presetSubtype="16" fill="hold" grpId="0" nodeType="withEffect">
                                  <p:stCondLst>
                                    <p:cond delay="1000"/>
                                  </p:stCondLst>
                                  <p:childTnLst>
                                    <p:set>
                                      <p:cBhvr>
                                        <p:cTn id="220" dur="1" fill="hold">
                                          <p:stCondLst>
                                            <p:cond delay="0"/>
                                          </p:stCondLst>
                                        </p:cTn>
                                        <p:tgtEl>
                                          <p:spTgt spid="63"/>
                                        </p:tgtEl>
                                        <p:attrNameLst>
                                          <p:attrName>style.visibility</p:attrName>
                                        </p:attrNameLst>
                                      </p:cBhvr>
                                      <p:to>
                                        <p:strVal val="visible"/>
                                      </p:to>
                                    </p:set>
                                    <p:anim calcmode="lin" valueType="num">
                                      <p:cBhvr>
                                        <p:cTn id="221" dur="500" fill="hold"/>
                                        <p:tgtEl>
                                          <p:spTgt spid="63"/>
                                        </p:tgtEl>
                                        <p:attrNameLst>
                                          <p:attrName>ppt_w</p:attrName>
                                        </p:attrNameLst>
                                      </p:cBhvr>
                                      <p:tavLst>
                                        <p:tav tm="0">
                                          <p:val>
                                            <p:fltVal val="0"/>
                                          </p:val>
                                        </p:tav>
                                        <p:tav tm="100000">
                                          <p:val>
                                            <p:strVal val="#ppt_w"/>
                                          </p:val>
                                        </p:tav>
                                      </p:tavLst>
                                    </p:anim>
                                    <p:anim calcmode="lin" valueType="num">
                                      <p:cBhvr>
                                        <p:cTn id="222" dur="500" fill="hold"/>
                                        <p:tgtEl>
                                          <p:spTgt spid="63"/>
                                        </p:tgtEl>
                                        <p:attrNameLst>
                                          <p:attrName>ppt_h</p:attrName>
                                        </p:attrNameLst>
                                      </p:cBhvr>
                                      <p:tavLst>
                                        <p:tav tm="0">
                                          <p:val>
                                            <p:fltVal val="0"/>
                                          </p:val>
                                        </p:tav>
                                        <p:tav tm="100000">
                                          <p:val>
                                            <p:strVal val="#ppt_h"/>
                                          </p:val>
                                        </p:tav>
                                      </p:tavLst>
                                    </p:anim>
                                    <p:animEffect transition="in" filter="fade">
                                      <p:cBhvr>
                                        <p:cTn id="223" dur="500"/>
                                        <p:tgtEl>
                                          <p:spTgt spid="63"/>
                                        </p:tgtEl>
                                      </p:cBhvr>
                                    </p:animEffect>
                                  </p:childTnLst>
                                </p:cTn>
                              </p:par>
                              <p:par>
                                <p:cTn id="224" presetID="53" presetClass="entr" presetSubtype="16" fill="hold" grpId="0" nodeType="withEffect">
                                  <p:stCondLst>
                                    <p:cond delay="1000"/>
                                  </p:stCondLst>
                                  <p:childTnLst>
                                    <p:set>
                                      <p:cBhvr>
                                        <p:cTn id="225" dur="1" fill="hold">
                                          <p:stCondLst>
                                            <p:cond delay="0"/>
                                          </p:stCondLst>
                                        </p:cTn>
                                        <p:tgtEl>
                                          <p:spTgt spid="58"/>
                                        </p:tgtEl>
                                        <p:attrNameLst>
                                          <p:attrName>style.visibility</p:attrName>
                                        </p:attrNameLst>
                                      </p:cBhvr>
                                      <p:to>
                                        <p:strVal val="visible"/>
                                      </p:to>
                                    </p:set>
                                    <p:anim calcmode="lin" valueType="num">
                                      <p:cBhvr>
                                        <p:cTn id="226" dur="500" fill="hold"/>
                                        <p:tgtEl>
                                          <p:spTgt spid="58"/>
                                        </p:tgtEl>
                                        <p:attrNameLst>
                                          <p:attrName>ppt_w</p:attrName>
                                        </p:attrNameLst>
                                      </p:cBhvr>
                                      <p:tavLst>
                                        <p:tav tm="0">
                                          <p:val>
                                            <p:fltVal val="0"/>
                                          </p:val>
                                        </p:tav>
                                        <p:tav tm="100000">
                                          <p:val>
                                            <p:strVal val="#ppt_w"/>
                                          </p:val>
                                        </p:tav>
                                      </p:tavLst>
                                    </p:anim>
                                    <p:anim calcmode="lin" valueType="num">
                                      <p:cBhvr>
                                        <p:cTn id="227" dur="500" fill="hold"/>
                                        <p:tgtEl>
                                          <p:spTgt spid="58"/>
                                        </p:tgtEl>
                                        <p:attrNameLst>
                                          <p:attrName>ppt_h</p:attrName>
                                        </p:attrNameLst>
                                      </p:cBhvr>
                                      <p:tavLst>
                                        <p:tav tm="0">
                                          <p:val>
                                            <p:fltVal val="0"/>
                                          </p:val>
                                        </p:tav>
                                        <p:tav tm="100000">
                                          <p:val>
                                            <p:strVal val="#ppt_h"/>
                                          </p:val>
                                        </p:tav>
                                      </p:tavLst>
                                    </p:anim>
                                    <p:animEffect transition="in" filter="fade">
                                      <p:cBhvr>
                                        <p:cTn id="228" dur="500"/>
                                        <p:tgtEl>
                                          <p:spTgt spid="58"/>
                                        </p:tgtEl>
                                      </p:cBhvr>
                                    </p:animEffect>
                                  </p:childTnLst>
                                </p:cTn>
                              </p:par>
                              <p:par>
                                <p:cTn id="229" presetID="53" presetClass="entr" presetSubtype="16" fill="hold" grpId="0" nodeType="withEffect">
                                  <p:stCondLst>
                                    <p:cond delay="1000"/>
                                  </p:stCondLst>
                                  <p:childTnLst>
                                    <p:set>
                                      <p:cBhvr>
                                        <p:cTn id="230" dur="1" fill="hold">
                                          <p:stCondLst>
                                            <p:cond delay="0"/>
                                          </p:stCondLst>
                                        </p:cTn>
                                        <p:tgtEl>
                                          <p:spTgt spid="56"/>
                                        </p:tgtEl>
                                        <p:attrNameLst>
                                          <p:attrName>style.visibility</p:attrName>
                                        </p:attrNameLst>
                                      </p:cBhvr>
                                      <p:to>
                                        <p:strVal val="visible"/>
                                      </p:to>
                                    </p:set>
                                    <p:anim calcmode="lin" valueType="num">
                                      <p:cBhvr>
                                        <p:cTn id="231" dur="500" fill="hold"/>
                                        <p:tgtEl>
                                          <p:spTgt spid="56"/>
                                        </p:tgtEl>
                                        <p:attrNameLst>
                                          <p:attrName>ppt_w</p:attrName>
                                        </p:attrNameLst>
                                      </p:cBhvr>
                                      <p:tavLst>
                                        <p:tav tm="0">
                                          <p:val>
                                            <p:fltVal val="0"/>
                                          </p:val>
                                        </p:tav>
                                        <p:tav tm="100000">
                                          <p:val>
                                            <p:strVal val="#ppt_w"/>
                                          </p:val>
                                        </p:tav>
                                      </p:tavLst>
                                    </p:anim>
                                    <p:anim calcmode="lin" valueType="num">
                                      <p:cBhvr>
                                        <p:cTn id="232" dur="500" fill="hold"/>
                                        <p:tgtEl>
                                          <p:spTgt spid="56"/>
                                        </p:tgtEl>
                                        <p:attrNameLst>
                                          <p:attrName>ppt_h</p:attrName>
                                        </p:attrNameLst>
                                      </p:cBhvr>
                                      <p:tavLst>
                                        <p:tav tm="0">
                                          <p:val>
                                            <p:fltVal val="0"/>
                                          </p:val>
                                        </p:tav>
                                        <p:tav tm="100000">
                                          <p:val>
                                            <p:strVal val="#ppt_h"/>
                                          </p:val>
                                        </p:tav>
                                      </p:tavLst>
                                    </p:anim>
                                    <p:animEffect transition="in" filter="fade">
                                      <p:cBhvr>
                                        <p:cTn id="233" dur="500"/>
                                        <p:tgtEl>
                                          <p:spTgt spid="56"/>
                                        </p:tgtEl>
                                      </p:cBhvr>
                                    </p:animEffect>
                                  </p:childTnLst>
                                </p:cTn>
                              </p:par>
                              <p:par>
                                <p:cTn id="234" presetID="53" presetClass="entr" presetSubtype="16" fill="hold" grpId="0" nodeType="withEffect">
                                  <p:stCondLst>
                                    <p:cond delay="1000"/>
                                  </p:stCondLst>
                                  <p:childTnLst>
                                    <p:set>
                                      <p:cBhvr>
                                        <p:cTn id="235" dur="1" fill="hold">
                                          <p:stCondLst>
                                            <p:cond delay="0"/>
                                          </p:stCondLst>
                                        </p:cTn>
                                        <p:tgtEl>
                                          <p:spTgt spid="55"/>
                                        </p:tgtEl>
                                        <p:attrNameLst>
                                          <p:attrName>style.visibility</p:attrName>
                                        </p:attrNameLst>
                                      </p:cBhvr>
                                      <p:to>
                                        <p:strVal val="visible"/>
                                      </p:to>
                                    </p:set>
                                    <p:anim calcmode="lin" valueType="num">
                                      <p:cBhvr>
                                        <p:cTn id="236" dur="500" fill="hold"/>
                                        <p:tgtEl>
                                          <p:spTgt spid="55"/>
                                        </p:tgtEl>
                                        <p:attrNameLst>
                                          <p:attrName>ppt_w</p:attrName>
                                        </p:attrNameLst>
                                      </p:cBhvr>
                                      <p:tavLst>
                                        <p:tav tm="0">
                                          <p:val>
                                            <p:fltVal val="0"/>
                                          </p:val>
                                        </p:tav>
                                        <p:tav tm="100000">
                                          <p:val>
                                            <p:strVal val="#ppt_w"/>
                                          </p:val>
                                        </p:tav>
                                      </p:tavLst>
                                    </p:anim>
                                    <p:anim calcmode="lin" valueType="num">
                                      <p:cBhvr>
                                        <p:cTn id="237" dur="500" fill="hold"/>
                                        <p:tgtEl>
                                          <p:spTgt spid="55"/>
                                        </p:tgtEl>
                                        <p:attrNameLst>
                                          <p:attrName>ppt_h</p:attrName>
                                        </p:attrNameLst>
                                      </p:cBhvr>
                                      <p:tavLst>
                                        <p:tav tm="0">
                                          <p:val>
                                            <p:fltVal val="0"/>
                                          </p:val>
                                        </p:tav>
                                        <p:tav tm="100000">
                                          <p:val>
                                            <p:strVal val="#ppt_h"/>
                                          </p:val>
                                        </p:tav>
                                      </p:tavLst>
                                    </p:anim>
                                    <p:animEffect transition="in" filter="fade">
                                      <p:cBhvr>
                                        <p:cTn id="2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65" grpId="0"/>
      <p:bldP spid="6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schemeClr val="tx1"/>
                </a:solidFill>
                <a:latin typeface="+mn-lt"/>
              </a:rPr>
              <a:t>1</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30221" y="386060"/>
            <a:ext cx="6130212" cy="523220"/>
          </a:xfrm>
          <a:prstGeom prst="rect">
            <a:avLst/>
          </a:prstGeom>
          <a:noFill/>
        </p:spPr>
        <p:txBody>
          <a:bodyPr wrap="square" rtlCol="0">
            <a:spAutoFit/>
          </a:bodyPr>
          <a:lstStyle/>
          <a:p>
            <a:r>
              <a:rPr lang="en-US" altLang="zh-CN" sz="2800" dirty="0"/>
              <a:t>MOV</a:t>
            </a:r>
            <a:endParaRPr lang="zh-CN" altLang="en-US" sz="2800" dirty="0"/>
          </a:p>
        </p:txBody>
      </p:sp>
      <p:pic>
        <p:nvPicPr>
          <p:cNvPr id="3" name="图片 2">
            <a:extLst>
              <a:ext uri="{FF2B5EF4-FFF2-40B4-BE49-F238E27FC236}">
                <a16:creationId xmlns:a16="http://schemas.microsoft.com/office/drawing/2014/main" xmlns="" id="{5DD487A6-015D-4273-ACA7-4323B98769F4}"/>
              </a:ext>
            </a:extLst>
          </p:cNvPr>
          <p:cNvPicPr>
            <a:picLocks noChangeAspect="1"/>
          </p:cNvPicPr>
          <p:nvPr/>
        </p:nvPicPr>
        <p:blipFill>
          <a:blip r:embed="rId3"/>
          <a:stretch>
            <a:fillRect/>
          </a:stretch>
        </p:blipFill>
        <p:spPr>
          <a:xfrm>
            <a:off x="2441202" y="1367811"/>
            <a:ext cx="7382611" cy="4675273"/>
          </a:xfrm>
          <a:prstGeom prst="rect">
            <a:avLst/>
          </a:prstGeom>
        </p:spPr>
      </p:pic>
    </p:spTree>
    <p:extLst>
      <p:ext uri="{BB962C8B-B14F-4D97-AF65-F5344CB8AC3E}">
        <p14:creationId xmlns:p14="http://schemas.microsoft.com/office/powerpoint/2010/main" val="418915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1000" fill="hold"/>
                                        <p:tgtEl>
                                          <p:spTgt spid="66"/>
                                        </p:tgtEl>
                                        <p:attrNameLst>
                                          <p:attrName>ppt_w</p:attrName>
                                        </p:attrNameLst>
                                      </p:cBhvr>
                                      <p:tavLst>
                                        <p:tav tm="0">
                                          <p:val>
                                            <p:fltVal val="0"/>
                                          </p:val>
                                        </p:tav>
                                        <p:tav tm="100000">
                                          <p:val>
                                            <p:strVal val="#ppt_w"/>
                                          </p:val>
                                        </p:tav>
                                      </p:tavLst>
                                    </p:anim>
                                    <p:anim calcmode="lin" valueType="num">
                                      <p:cBhvr>
                                        <p:cTn id="8" dur="1000" fill="hold"/>
                                        <p:tgtEl>
                                          <p:spTgt spid="66"/>
                                        </p:tgtEl>
                                        <p:attrNameLst>
                                          <p:attrName>ppt_h</p:attrName>
                                        </p:attrNameLst>
                                      </p:cBhvr>
                                      <p:tavLst>
                                        <p:tav tm="0">
                                          <p:val>
                                            <p:fltVal val="0"/>
                                          </p:val>
                                        </p:tav>
                                        <p:tav tm="100000">
                                          <p:val>
                                            <p:strVal val="#ppt_h"/>
                                          </p:val>
                                        </p:tav>
                                      </p:tavLst>
                                    </p:anim>
                                    <p:anim calcmode="lin" valueType="num">
                                      <p:cBhvr>
                                        <p:cTn id="9" dur="1000" fill="hold"/>
                                        <p:tgtEl>
                                          <p:spTgt spid="66"/>
                                        </p:tgtEl>
                                        <p:attrNameLst>
                                          <p:attrName>style.rotation</p:attrName>
                                        </p:attrNameLst>
                                      </p:cBhvr>
                                      <p:tavLst>
                                        <p:tav tm="0">
                                          <p:val>
                                            <p:fltVal val="90"/>
                                          </p:val>
                                        </p:tav>
                                        <p:tav tm="100000">
                                          <p:val>
                                            <p:fltVal val="0"/>
                                          </p:val>
                                        </p:tav>
                                      </p:tavLst>
                                    </p:anim>
                                    <p:animEffect transition="in" filter="fade">
                                      <p:cBhvr>
                                        <p:cTn id="10" dur="1000"/>
                                        <p:tgtEl>
                                          <p:spTgt spid="6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65"/>
                                        </p:tgtEl>
                                        <p:attrNameLst>
                                          <p:attrName>ppt_x</p:attrName>
                                          <p:attrName>ppt_y</p:attrName>
                                        </p:attrNameLst>
                                      </p:cBhvr>
                                      <p:rCtr x="1680" y="2199"/>
                                    </p:animMotion>
                                  </p:childTnLst>
                                </p:cTn>
                              </p:par>
                              <p:par>
                                <p:cTn id="16" presetID="10" presetClass="entr" presetSubtype="0" fill="hold" grpId="0" nodeType="withEffect">
                                  <p:stCondLst>
                                    <p:cond delay="25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1250"/>
                                        <p:tgtEl>
                                          <p:spTgt spid="73"/>
                                        </p:tgtEl>
                                      </p:cBhvr>
                                    </p:animEffect>
                                  </p:childTnLst>
                                </p:cTn>
                              </p:par>
                              <p:par>
                                <p:cTn id="19" presetID="63" presetClass="path" presetSubtype="0" decel="30000" fill="hold" grpId="1" nodeType="withEffect">
                                  <p:stCondLst>
                                    <p:cond delay="250"/>
                                  </p:stCondLst>
                                  <p:childTnLst>
                                    <p:animMotion origin="layout" path="M -0.124349 -0.124074 L 0 0 E" pathEditMode="relative" ptsTypes="">
                                      <p:cBhvr>
                                        <p:cTn id="20" dur="1250" fill="hold"/>
                                        <p:tgtEl>
                                          <p:spTgt spid="73"/>
                                        </p:tgtEl>
                                        <p:attrNameLst>
                                          <p:attrName>ppt_x</p:attrName>
                                          <p:attrName>ppt_y</p:attrName>
                                        </p:attrNameLst>
                                      </p:cBhvr>
                                    </p:animMotion>
                                  </p:childTnLst>
                                </p:cTn>
                              </p:par>
                              <p:par>
                                <p:cTn id="21" presetID="6" presetClass="emph" presetSubtype="0" decel="30000" fill="hold" grpId="2" nodeType="withEffect">
                                  <p:stCondLst>
                                    <p:cond delay="250"/>
                                  </p:stCondLst>
                                  <p:childTnLst>
                                    <p:animScale>
                                      <p:cBhvr>
                                        <p:cTn id="22" dur="1250" fill="hold"/>
                                        <p:tgtEl>
                                          <p:spTgt spid="73"/>
                                        </p:tgtEl>
                                      </p:cBhvr>
                                      <p:by x="150000" y="150000"/>
                                      <p:from x="146726" y="119179"/>
                                      <p:to x="100000" y="100000"/>
                                    </p:animScale>
                                  </p:childTnLst>
                                </p:cTn>
                              </p:par>
                              <p:par>
                                <p:cTn id="23" presetID="31" presetClass="entr" presetSubtype="0" fill="hold" nodeType="withEffect">
                                  <p:stCondLst>
                                    <p:cond delay="500"/>
                                  </p:stCondLst>
                                  <p:childTnLst>
                                    <p:set>
                                      <p:cBhvr>
                                        <p:cTn id="24" dur="1" fill="hold">
                                          <p:stCondLst>
                                            <p:cond delay="0"/>
                                          </p:stCondLst>
                                        </p:cTn>
                                        <p:tgtEl>
                                          <p:spTgt spid="64"/>
                                        </p:tgtEl>
                                        <p:attrNameLst>
                                          <p:attrName>style.visibility</p:attrName>
                                        </p:attrNameLst>
                                      </p:cBhvr>
                                      <p:to>
                                        <p:strVal val="visible"/>
                                      </p:to>
                                    </p:set>
                                    <p:anim calcmode="lin" valueType="num">
                                      <p:cBhvr>
                                        <p:cTn id="25" dur="1000" fill="hold"/>
                                        <p:tgtEl>
                                          <p:spTgt spid="64"/>
                                        </p:tgtEl>
                                        <p:attrNameLst>
                                          <p:attrName>ppt_w</p:attrName>
                                        </p:attrNameLst>
                                      </p:cBhvr>
                                      <p:tavLst>
                                        <p:tav tm="0">
                                          <p:val>
                                            <p:fltVal val="0"/>
                                          </p:val>
                                        </p:tav>
                                        <p:tav tm="100000">
                                          <p:val>
                                            <p:strVal val="#ppt_w"/>
                                          </p:val>
                                        </p:tav>
                                      </p:tavLst>
                                    </p:anim>
                                    <p:anim calcmode="lin" valueType="num">
                                      <p:cBhvr>
                                        <p:cTn id="26" dur="1000" fill="hold"/>
                                        <p:tgtEl>
                                          <p:spTgt spid="64"/>
                                        </p:tgtEl>
                                        <p:attrNameLst>
                                          <p:attrName>ppt_h</p:attrName>
                                        </p:attrNameLst>
                                      </p:cBhvr>
                                      <p:tavLst>
                                        <p:tav tm="0">
                                          <p:val>
                                            <p:fltVal val="0"/>
                                          </p:val>
                                        </p:tav>
                                        <p:tav tm="100000">
                                          <p:val>
                                            <p:strVal val="#ppt_h"/>
                                          </p:val>
                                        </p:tav>
                                      </p:tavLst>
                                    </p:anim>
                                    <p:anim calcmode="lin" valueType="num">
                                      <p:cBhvr>
                                        <p:cTn id="27" dur="1000" fill="hold"/>
                                        <p:tgtEl>
                                          <p:spTgt spid="64"/>
                                        </p:tgtEl>
                                        <p:attrNameLst>
                                          <p:attrName>style.rotation</p:attrName>
                                        </p:attrNameLst>
                                      </p:cBhvr>
                                      <p:tavLst>
                                        <p:tav tm="0">
                                          <p:val>
                                            <p:fltVal val="90"/>
                                          </p:val>
                                        </p:tav>
                                        <p:tav tm="100000">
                                          <p:val>
                                            <p:fltVal val="0"/>
                                          </p:val>
                                        </p:tav>
                                      </p:tavLst>
                                    </p:anim>
                                    <p:animEffect transition="in" filter="fade">
                                      <p:cBhvr>
                                        <p:cTn id="28" dur="1000"/>
                                        <p:tgtEl>
                                          <p:spTgt spid="64"/>
                                        </p:tgtEl>
                                      </p:cBhvr>
                                    </p:animEffect>
                                  </p:childTnLst>
                                </p:cTn>
                              </p:par>
                              <p:par>
                                <p:cTn id="29" presetID="31" presetClass="entr" presetSubtype="0" fill="hold"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p:cTn id="31" dur="1000" fill="hold"/>
                                        <p:tgtEl>
                                          <p:spTgt spid="42"/>
                                        </p:tgtEl>
                                        <p:attrNameLst>
                                          <p:attrName>ppt_w</p:attrName>
                                        </p:attrNameLst>
                                      </p:cBhvr>
                                      <p:tavLst>
                                        <p:tav tm="0">
                                          <p:val>
                                            <p:fltVal val="0"/>
                                          </p:val>
                                        </p:tav>
                                        <p:tav tm="100000">
                                          <p:val>
                                            <p:strVal val="#ppt_w"/>
                                          </p:val>
                                        </p:tav>
                                      </p:tavLst>
                                    </p:anim>
                                    <p:anim calcmode="lin" valueType="num">
                                      <p:cBhvr>
                                        <p:cTn id="32" dur="1000" fill="hold"/>
                                        <p:tgtEl>
                                          <p:spTgt spid="42"/>
                                        </p:tgtEl>
                                        <p:attrNameLst>
                                          <p:attrName>ppt_h</p:attrName>
                                        </p:attrNameLst>
                                      </p:cBhvr>
                                      <p:tavLst>
                                        <p:tav tm="0">
                                          <p:val>
                                            <p:fltVal val="0"/>
                                          </p:val>
                                        </p:tav>
                                        <p:tav tm="100000">
                                          <p:val>
                                            <p:strVal val="#ppt_h"/>
                                          </p:val>
                                        </p:tav>
                                      </p:tavLst>
                                    </p:anim>
                                    <p:anim calcmode="lin" valueType="num">
                                      <p:cBhvr>
                                        <p:cTn id="33" dur="1000" fill="hold"/>
                                        <p:tgtEl>
                                          <p:spTgt spid="42"/>
                                        </p:tgtEl>
                                        <p:attrNameLst>
                                          <p:attrName>style.rotation</p:attrName>
                                        </p:attrNameLst>
                                      </p:cBhvr>
                                      <p:tavLst>
                                        <p:tav tm="0">
                                          <p:val>
                                            <p:fltVal val="90"/>
                                          </p:val>
                                        </p:tav>
                                        <p:tav tm="100000">
                                          <p:val>
                                            <p:fltVal val="0"/>
                                          </p:val>
                                        </p:tav>
                                      </p:tavLst>
                                    </p:anim>
                                    <p:animEffect transition="in" filter="fade">
                                      <p:cBhvr>
                                        <p:cTn id="34" dur="1000"/>
                                        <p:tgtEl>
                                          <p:spTgt spid="42"/>
                                        </p:tgtEl>
                                      </p:cBhvr>
                                    </p:animEffect>
                                  </p:childTnLst>
                                </p:cTn>
                              </p:par>
                              <p:par>
                                <p:cTn id="35" presetID="31" presetClass="entr" presetSubtype="0" fill="hold" nodeType="withEffect">
                                  <p:stCondLst>
                                    <p:cond delay="50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000" fill="hold"/>
                                        <p:tgtEl>
                                          <p:spTgt spid="39"/>
                                        </p:tgtEl>
                                        <p:attrNameLst>
                                          <p:attrName>ppt_w</p:attrName>
                                        </p:attrNameLst>
                                      </p:cBhvr>
                                      <p:tavLst>
                                        <p:tav tm="0">
                                          <p:val>
                                            <p:fltVal val="0"/>
                                          </p:val>
                                        </p:tav>
                                        <p:tav tm="100000">
                                          <p:val>
                                            <p:strVal val="#ppt_w"/>
                                          </p:val>
                                        </p:tav>
                                      </p:tavLst>
                                    </p:anim>
                                    <p:anim calcmode="lin" valueType="num">
                                      <p:cBhvr>
                                        <p:cTn id="38" dur="1000" fill="hold"/>
                                        <p:tgtEl>
                                          <p:spTgt spid="39"/>
                                        </p:tgtEl>
                                        <p:attrNameLst>
                                          <p:attrName>ppt_h</p:attrName>
                                        </p:attrNameLst>
                                      </p:cBhvr>
                                      <p:tavLst>
                                        <p:tav tm="0">
                                          <p:val>
                                            <p:fltVal val="0"/>
                                          </p:val>
                                        </p:tav>
                                        <p:tav tm="100000">
                                          <p:val>
                                            <p:strVal val="#ppt_h"/>
                                          </p:val>
                                        </p:tav>
                                      </p:tavLst>
                                    </p:anim>
                                    <p:anim calcmode="lin" valueType="num">
                                      <p:cBhvr>
                                        <p:cTn id="39" dur="1000" fill="hold"/>
                                        <p:tgtEl>
                                          <p:spTgt spid="39"/>
                                        </p:tgtEl>
                                        <p:attrNameLst>
                                          <p:attrName>style.rotation</p:attrName>
                                        </p:attrNameLst>
                                      </p:cBhvr>
                                      <p:tavLst>
                                        <p:tav tm="0">
                                          <p:val>
                                            <p:fltVal val="90"/>
                                          </p:val>
                                        </p:tav>
                                        <p:tav tm="100000">
                                          <p:val>
                                            <p:fltVal val="0"/>
                                          </p:val>
                                        </p:tav>
                                      </p:tavLst>
                                    </p:anim>
                                    <p:animEffect transition="in" filter="fade">
                                      <p:cBhvr>
                                        <p:cTn id="40" dur="1000"/>
                                        <p:tgtEl>
                                          <p:spTgt spid="39"/>
                                        </p:tgtEl>
                                      </p:cBhvr>
                                    </p:animEffect>
                                  </p:childTnLst>
                                </p:cTn>
                              </p:par>
                              <p:par>
                                <p:cTn id="41" presetID="31" presetClass="entr" presetSubtype="0" fill="hold" nodeType="withEffect">
                                  <p:stCondLst>
                                    <p:cond delay="500"/>
                                  </p:stCondLst>
                                  <p:childTnLst>
                                    <p:set>
                                      <p:cBhvr>
                                        <p:cTn id="42" dur="1" fill="hold">
                                          <p:stCondLst>
                                            <p:cond delay="0"/>
                                          </p:stCondLst>
                                        </p:cTn>
                                        <p:tgtEl>
                                          <p:spTgt spid="38"/>
                                        </p:tgtEl>
                                        <p:attrNameLst>
                                          <p:attrName>style.visibility</p:attrName>
                                        </p:attrNameLst>
                                      </p:cBhvr>
                                      <p:to>
                                        <p:strVal val="visible"/>
                                      </p:to>
                                    </p:set>
                                    <p:anim calcmode="lin" valueType="num">
                                      <p:cBhvr>
                                        <p:cTn id="43" dur="1000" fill="hold"/>
                                        <p:tgtEl>
                                          <p:spTgt spid="38"/>
                                        </p:tgtEl>
                                        <p:attrNameLst>
                                          <p:attrName>ppt_w</p:attrName>
                                        </p:attrNameLst>
                                      </p:cBhvr>
                                      <p:tavLst>
                                        <p:tav tm="0">
                                          <p:val>
                                            <p:fltVal val="0"/>
                                          </p:val>
                                        </p:tav>
                                        <p:tav tm="100000">
                                          <p:val>
                                            <p:strVal val="#ppt_w"/>
                                          </p:val>
                                        </p:tav>
                                      </p:tavLst>
                                    </p:anim>
                                    <p:anim calcmode="lin" valueType="num">
                                      <p:cBhvr>
                                        <p:cTn id="44" dur="1000" fill="hold"/>
                                        <p:tgtEl>
                                          <p:spTgt spid="38"/>
                                        </p:tgtEl>
                                        <p:attrNameLst>
                                          <p:attrName>ppt_h</p:attrName>
                                        </p:attrNameLst>
                                      </p:cBhvr>
                                      <p:tavLst>
                                        <p:tav tm="0">
                                          <p:val>
                                            <p:fltVal val="0"/>
                                          </p:val>
                                        </p:tav>
                                        <p:tav tm="100000">
                                          <p:val>
                                            <p:strVal val="#ppt_h"/>
                                          </p:val>
                                        </p:tav>
                                      </p:tavLst>
                                    </p:anim>
                                    <p:anim calcmode="lin" valueType="num">
                                      <p:cBhvr>
                                        <p:cTn id="45" dur="1000" fill="hold"/>
                                        <p:tgtEl>
                                          <p:spTgt spid="38"/>
                                        </p:tgtEl>
                                        <p:attrNameLst>
                                          <p:attrName>style.rotation</p:attrName>
                                        </p:attrNameLst>
                                      </p:cBhvr>
                                      <p:tavLst>
                                        <p:tav tm="0">
                                          <p:val>
                                            <p:fltVal val="90"/>
                                          </p:val>
                                        </p:tav>
                                        <p:tav tm="100000">
                                          <p:val>
                                            <p:fltVal val="0"/>
                                          </p:val>
                                        </p:tav>
                                      </p:tavLst>
                                    </p:anim>
                                    <p:animEffect transition="in" filter="fade">
                                      <p:cBhvr>
                                        <p:cTn id="46" dur="1000"/>
                                        <p:tgtEl>
                                          <p:spTgt spid="38"/>
                                        </p:tgtEl>
                                      </p:cBhvr>
                                    </p:animEffect>
                                  </p:childTnLst>
                                </p:cTn>
                              </p:par>
                              <p:par>
                                <p:cTn id="47" presetID="31" presetClass="entr" presetSubtype="0" fill="hold" nodeType="withEffect">
                                  <p:stCondLst>
                                    <p:cond delay="500"/>
                                  </p:stCondLst>
                                  <p:childTnLst>
                                    <p:set>
                                      <p:cBhvr>
                                        <p:cTn id="48" dur="1" fill="hold">
                                          <p:stCondLst>
                                            <p:cond delay="0"/>
                                          </p:stCondLst>
                                        </p:cTn>
                                        <p:tgtEl>
                                          <p:spTgt spid="37"/>
                                        </p:tgtEl>
                                        <p:attrNameLst>
                                          <p:attrName>style.visibility</p:attrName>
                                        </p:attrNameLst>
                                      </p:cBhvr>
                                      <p:to>
                                        <p:strVal val="visible"/>
                                      </p:to>
                                    </p:set>
                                    <p:anim calcmode="lin" valueType="num">
                                      <p:cBhvr>
                                        <p:cTn id="49" dur="1000" fill="hold"/>
                                        <p:tgtEl>
                                          <p:spTgt spid="37"/>
                                        </p:tgtEl>
                                        <p:attrNameLst>
                                          <p:attrName>ppt_w</p:attrName>
                                        </p:attrNameLst>
                                      </p:cBhvr>
                                      <p:tavLst>
                                        <p:tav tm="0">
                                          <p:val>
                                            <p:fltVal val="0"/>
                                          </p:val>
                                        </p:tav>
                                        <p:tav tm="100000">
                                          <p:val>
                                            <p:strVal val="#ppt_w"/>
                                          </p:val>
                                        </p:tav>
                                      </p:tavLst>
                                    </p:anim>
                                    <p:anim calcmode="lin" valueType="num">
                                      <p:cBhvr>
                                        <p:cTn id="50" dur="1000" fill="hold"/>
                                        <p:tgtEl>
                                          <p:spTgt spid="37"/>
                                        </p:tgtEl>
                                        <p:attrNameLst>
                                          <p:attrName>ppt_h</p:attrName>
                                        </p:attrNameLst>
                                      </p:cBhvr>
                                      <p:tavLst>
                                        <p:tav tm="0">
                                          <p:val>
                                            <p:fltVal val="0"/>
                                          </p:val>
                                        </p:tav>
                                        <p:tav tm="100000">
                                          <p:val>
                                            <p:strVal val="#ppt_h"/>
                                          </p:val>
                                        </p:tav>
                                      </p:tavLst>
                                    </p:anim>
                                    <p:anim calcmode="lin" valueType="num">
                                      <p:cBhvr>
                                        <p:cTn id="51" dur="1000" fill="hold"/>
                                        <p:tgtEl>
                                          <p:spTgt spid="37"/>
                                        </p:tgtEl>
                                        <p:attrNameLst>
                                          <p:attrName>style.rotation</p:attrName>
                                        </p:attrNameLst>
                                      </p:cBhvr>
                                      <p:tavLst>
                                        <p:tav tm="0">
                                          <p:val>
                                            <p:fltVal val="90"/>
                                          </p:val>
                                        </p:tav>
                                        <p:tav tm="100000">
                                          <p:val>
                                            <p:fltVal val="0"/>
                                          </p:val>
                                        </p:tav>
                                      </p:tavLst>
                                    </p:anim>
                                    <p:animEffect transition="in" filter="fade">
                                      <p:cBhvr>
                                        <p:cTn id="52" dur="1000"/>
                                        <p:tgtEl>
                                          <p:spTgt spid="37"/>
                                        </p:tgtEl>
                                      </p:cBhvr>
                                    </p:animEffect>
                                  </p:childTnLst>
                                </p:cTn>
                              </p:par>
                              <p:par>
                                <p:cTn id="53" presetID="31" presetClass="entr" presetSubtype="0" fill="hold" nodeType="withEffect">
                                  <p:stCondLst>
                                    <p:cond delay="5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 calcmode="lin" valueType="num">
                                      <p:cBhvr>
                                        <p:cTn id="61" dur="1000" fill="hold"/>
                                        <p:tgtEl>
                                          <p:spTgt spid="32"/>
                                        </p:tgtEl>
                                        <p:attrNameLst>
                                          <p:attrName>ppt_w</p:attrName>
                                        </p:attrNameLst>
                                      </p:cBhvr>
                                      <p:tavLst>
                                        <p:tav tm="0">
                                          <p:val>
                                            <p:fltVal val="0"/>
                                          </p:val>
                                        </p:tav>
                                        <p:tav tm="100000">
                                          <p:val>
                                            <p:strVal val="#ppt_w"/>
                                          </p:val>
                                        </p:tav>
                                      </p:tavLst>
                                    </p:anim>
                                    <p:anim calcmode="lin" valueType="num">
                                      <p:cBhvr>
                                        <p:cTn id="62" dur="1000" fill="hold"/>
                                        <p:tgtEl>
                                          <p:spTgt spid="32"/>
                                        </p:tgtEl>
                                        <p:attrNameLst>
                                          <p:attrName>ppt_h</p:attrName>
                                        </p:attrNameLst>
                                      </p:cBhvr>
                                      <p:tavLst>
                                        <p:tav tm="0">
                                          <p:val>
                                            <p:fltVal val="0"/>
                                          </p:val>
                                        </p:tav>
                                        <p:tav tm="100000">
                                          <p:val>
                                            <p:strVal val="#ppt_h"/>
                                          </p:val>
                                        </p:tav>
                                      </p:tavLst>
                                    </p:anim>
                                    <p:anim calcmode="lin" valueType="num">
                                      <p:cBhvr>
                                        <p:cTn id="63" dur="1000" fill="hold"/>
                                        <p:tgtEl>
                                          <p:spTgt spid="32"/>
                                        </p:tgtEl>
                                        <p:attrNameLst>
                                          <p:attrName>style.rotation</p:attrName>
                                        </p:attrNameLst>
                                      </p:cBhvr>
                                      <p:tavLst>
                                        <p:tav tm="0">
                                          <p:val>
                                            <p:fltVal val="90"/>
                                          </p:val>
                                        </p:tav>
                                        <p:tav tm="100000">
                                          <p:val>
                                            <p:fltVal val="0"/>
                                          </p:val>
                                        </p:tav>
                                      </p:tavLst>
                                    </p:anim>
                                    <p:animEffect transition="in" filter="fade">
                                      <p:cBhvr>
                                        <p:cTn id="64" dur="1000"/>
                                        <p:tgtEl>
                                          <p:spTgt spid="32"/>
                                        </p:tgtEl>
                                      </p:cBhvr>
                                    </p:animEffect>
                                  </p:childTnLst>
                                </p:cTn>
                              </p:par>
                              <p:par>
                                <p:cTn id="65" presetID="31" presetClass="entr" presetSubtype="0" fill="hold" nodeType="withEffect">
                                  <p:stCondLst>
                                    <p:cond delay="50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000" fill="hold"/>
                                        <p:tgtEl>
                                          <p:spTgt spid="30"/>
                                        </p:tgtEl>
                                        <p:attrNameLst>
                                          <p:attrName>ppt_w</p:attrName>
                                        </p:attrNameLst>
                                      </p:cBhvr>
                                      <p:tavLst>
                                        <p:tav tm="0">
                                          <p:val>
                                            <p:fltVal val="0"/>
                                          </p:val>
                                        </p:tav>
                                        <p:tav tm="100000">
                                          <p:val>
                                            <p:strVal val="#ppt_w"/>
                                          </p:val>
                                        </p:tav>
                                      </p:tavLst>
                                    </p:anim>
                                    <p:anim calcmode="lin" valueType="num">
                                      <p:cBhvr>
                                        <p:cTn id="68" dur="1000" fill="hold"/>
                                        <p:tgtEl>
                                          <p:spTgt spid="30"/>
                                        </p:tgtEl>
                                        <p:attrNameLst>
                                          <p:attrName>ppt_h</p:attrName>
                                        </p:attrNameLst>
                                      </p:cBhvr>
                                      <p:tavLst>
                                        <p:tav tm="0">
                                          <p:val>
                                            <p:fltVal val="0"/>
                                          </p:val>
                                        </p:tav>
                                        <p:tav tm="100000">
                                          <p:val>
                                            <p:strVal val="#ppt_h"/>
                                          </p:val>
                                        </p:tav>
                                      </p:tavLst>
                                    </p:anim>
                                    <p:anim calcmode="lin" valueType="num">
                                      <p:cBhvr>
                                        <p:cTn id="69" dur="1000" fill="hold"/>
                                        <p:tgtEl>
                                          <p:spTgt spid="30"/>
                                        </p:tgtEl>
                                        <p:attrNameLst>
                                          <p:attrName>style.rotation</p:attrName>
                                        </p:attrNameLst>
                                      </p:cBhvr>
                                      <p:tavLst>
                                        <p:tav tm="0">
                                          <p:val>
                                            <p:fltVal val="90"/>
                                          </p:val>
                                        </p:tav>
                                        <p:tav tm="100000">
                                          <p:val>
                                            <p:fltVal val="0"/>
                                          </p:val>
                                        </p:tav>
                                      </p:tavLst>
                                    </p:anim>
                                    <p:animEffect transition="in" filter="fade">
                                      <p:cBhvr>
                                        <p:cTn id="70" dur="1000"/>
                                        <p:tgtEl>
                                          <p:spTgt spid="30"/>
                                        </p:tgtEl>
                                      </p:cBhvr>
                                    </p:animEffect>
                                  </p:childTnLst>
                                </p:cTn>
                              </p:par>
                              <p:par>
                                <p:cTn id="71" presetID="31" presetClass="entr" presetSubtype="0" fill="hold" nodeType="withEffect">
                                  <p:stCondLst>
                                    <p:cond delay="500"/>
                                  </p:stCondLst>
                                  <p:childTnLst>
                                    <p:set>
                                      <p:cBhvr>
                                        <p:cTn id="72" dur="1" fill="hold">
                                          <p:stCondLst>
                                            <p:cond delay="0"/>
                                          </p:stCondLst>
                                        </p:cTn>
                                        <p:tgtEl>
                                          <p:spTgt spid="36"/>
                                        </p:tgtEl>
                                        <p:attrNameLst>
                                          <p:attrName>style.visibility</p:attrName>
                                        </p:attrNameLst>
                                      </p:cBhvr>
                                      <p:to>
                                        <p:strVal val="visible"/>
                                      </p:to>
                                    </p:set>
                                    <p:anim calcmode="lin" valueType="num">
                                      <p:cBhvr>
                                        <p:cTn id="73" dur="1000" fill="hold"/>
                                        <p:tgtEl>
                                          <p:spTgt spid="36"/>
                                        </p:tgtEl>
                                        <p:attrNameLst>
                                          <p:attrName>ppt_w</p:attrName>
                                        </p:attrNameLst>
                                      </p:cBhvr>
                                      <p:tavLst>
                                        <p:tav tm="0">
                                          <p:val>
                                            <p:fltVal val="0"/>
                                          </p:val>
                                        </p:tav>
                                        <p:tav tm="100000">
                                          <p:val>
                                            <p:strVal val="#ppt_w"/>
                                          </p:val>
                                        </p:tav>
                                      </p:tavLst>
                                    </p:anim>
                                    <p:anim calcmode="lin" valueType="num">
                                      <p:cBhvr>
                                        <p:cTn id="74" dur="1000" fill="hold"/>
                                        <p:tgtEl>
                                          <p:spTgt spid="36"/>
                                        </p:tgtEl>
                                        <p:attrNameLst>
                                          <p:attrName>ppt_h</p:attrName>
                                        </p:attrNameLst>
                                      </p:cBhvr>
                                      <p:tavLst>
                                        <p:tav tm="0">
                                          <p:val>
                                            <p:fltVal val="0"/>
                                          </p:val>
                                        </p:tav>
                                        <p:tav tm="100000">
                                          <p:val>
                                            <p:strVal val="#ppt_h"/>
                                          </p:val>
                                        </p:tav>
                                      </p:tavLst>
                                    </p:anim>
                                    <p:anim calcmode="lin" valueType="num">
                                      <p:cBhvr>
                                        <p:cTn id="75" dur="1000" fill="hold"/>
                                        <p:tgtEl>
                                          <p:spTgt spid="36"/>
                                        </p:tgtEl>
                                        <p:attrNameLst>
                                          <p:attrName>style.rotation</p:attrName>
                                        </p:attrNameLst>
                                      </p:cBhvr>
                                      <p:tavLst>
                                        <p:tav tm="0">
                                          <p:val>
                                            <p:fltVal val="90"/>
                                          </p:val>
                                        </p:tav>
                                        <p:tav tm="100000">
                                          <p:val>
                                            <p:fltVal val="0"/>
                                          </p:val>
                                        </p:tav>
                                      </p:tavLst>
                                    </p:anim>
                                    <p:animEffect transition="in" filter="fade">
                                      <p:cBhvr>
                                        <p:cTn id="76" dur="1000"/>
                                        <p:tgtEl>
                                          <p:spTgt spid="36"/>
                                        </p:tgtEl>
                                      </p:cBhvr>
                                    </p:animEffect>
                                  </p:childTnLst>
                                </p:cTn>
                              </p:par>
                              <p:par>
                                <p:cTn id="77" presetID="31" presetClass="entr" presetSubtype="0" fill="hold" nodeType="withEffect">
                                  <p:stCondLst>
                                    <p:cond delay="500"/>
                                  </p:stCondLst>
                                  <p:childTnLst>
                                    <p:set>
                                      <p:cBhvr>
                                        <p:cTn id="78" dur="1" fill="hold">
                                          <p:stCondLst>
                                            <p:cond delay="0"/>
                                          </p:stCondLst>
                                        </p:cTn>
                                        <p:tgtEl>
                                          <p:spTgt spid="34"/>
                                        </p:tgtEl>
                                        <p:attrNameLst>
                                          <p:attrName>style.visibility</p:attrName>
                                        </p:attrNameLst>
                                      </p:cBhvr>
                                      <p:to>
                                        <p:strVal val="visible"/>
                                      </p:to>
                                    </p:set>
                                    <p:anim calcmode="lin" valueType="num">
                                      <p:cBhvr>
                                        <p:cTn id="79" dur="1000" fill="hold"/>
                                        <p:tgtEl>
                                          <p:spTgt spid="34"/>
                                        </p:tgtEl>
                                        <p:attrNameLst>
                                          <p:attrName>ppt_w</p:attrName>
                                        </p:attrNameLst>
                                      </p:cBhvr>
                                      <p:tavLst>
                                        <p:tav tm="0">
                                          <p:val>
                                            <p:fltVal val="0"/>
                                          </p:val>
                                        </p:tav>
                                        <p:tav tm="100000">
                                          <p:val>
                                            <p:strVal val="#ppt_w"/>
                                          </p:val>
                                        </p:tav>
                                      </p:tavLst>
                                    </p:anim>
                                    <p:anim calcmode="lin" valueType="num">
                                      <p:cBhvr>
                                        <p:cTn id="80" dur="1000" fill="hold"/>
                                        <p:tgtEl>
                                          <p:spTgt spid="34"/>
                                        </p:tgtEl>
                                        <p:attrNameLst>
                                          <p:attrName>ppt_h</p:attrName>
                                        </p:attrNameLst>
                                      </p:cBhvr>
                                      <p:tavLst>
                                        <p:tav tm="0">
                                          <p:val>
                                            <p:fltVal val="0"/>
                                          </p:val>
                                        </p:tav>
                                        <p:tav tm="100000">
                                          <p:val>
                                            <p:strVal val="#ppt_h"/>
                                          </p:val>
                                        </p:tav>
                                      </p:tavLst>
                                    </p:anim>
                                    <p:anim calcmode="lin" valueType="num">
                                      <p:cBhvr>
                                        <p:cTn id="81" dur="1000" fill="hold"/>
                                        <p:tgtEl>
                                          <p:spTgt spid="34"/>
                                        </p:tgtEl>
                                        <p:attrNameLst>
                                          <p:attrName>style.rotation</p:attrName>
                                        </p:attrNameLst>
                                      </p:cBhvr>
                                      <p:tavLst>
                                        <p:tav tm="0">
                                          <p:val>
                                            <p:fltVal val="90"/>
                                          </p:val>
                                        </p:tav>
                                        <p:tav tm="100000">
                                          <p:val>
                                            <p:fltVal val="0"/>
                                          </p:val>
                                        </p:tav>
                                      </p:tavLst>
                                    </p:anim>
                                    <p:animEffect transition="in" filter="fade">
                                      <p:cBhvr>
                                        <p:cTn id="82" dur="1000"/>
                                        <p:tgtEl>
                                          <p:spTgt spid="34"/>
                                        </p:tgtEl>
                                      </p:cBhvr>
                                    </p:animEffect>
                                  </p:childTnLst>
                                </p:cTn>
                              </p:par>
                              <p:par>
                                <p:cTn id="83" presetID="31" presetClass="entr" presetSubtype="0" fill="hold" nodeType="withEffect">
                                  <p:stCondLst>
                                    <p:cond delay="500"/>
                                  </p:stCondLst>
                                  <p:childTnLst>
                                    <p:set>
                                      <p:cBhvr>
                                        <p:cTn id="84" dur="1" fill="hold">
                                          <p:stCondLst>
                                            <p:cond delay="0"/>
                                          </p:stCondLst>
                                        </p:cTn>
                                        <p:tgtEl>
                                          <p:spTgt spid="31"/>
                                        </p:tgtEl>
                                        <p:attrNameLst>
                                          <p:attrName>style.visibility</p:attrName>
                                        </p:attrNameLst>
                                      </p:cBhvr>
                                      <p:to>
                                        <p:strVal val="visible"/>
                                      </p:to>
                                    </p:set>
                                    <p:anim calcmode="lin" valueType="num">
                                      <p:cBhvr>
                                        <p:cTn id="85" dur="1000" fill="hold"/>
                                        <p:tgtEl>
                                          <p:spTgt spid="31"/>
                                        </p:tgtEl>
                                        <p:attrNameLst>
                                          <p:attrName>ppt_w</p:attrName>
                                        </p:attrNameLst>
                                      </p:cBhvr>
                                      <p:tavLst>
                                        <p:tav tm="0">
                                          <p:val>
                                            <p:fltVal val="0"/>
                                          </p:val>
                                        </p:tav>
                                        <p:tav tm="100000">
                                          <p:val>
                                            <p:strVal val="#ppt_w"/>
                                          </p:val>
                                        </p:tav>
                                      </p:tavLst>
                                    </p:anim>
                                    <p:anim calcmode="lin" valueType="num">
                                      <p:cBhvr>
                                        <p:cTn id="86" dur="1000" fill="hold"/>
                                        <p:tgtEl>
                                          <p:spTgt spid="31"/>
                                        </p:tgtEl>
                                        <p:attrNameLst>
                                          <p:attrName>ppt_h</p:attrName>
                                        </p:attrNameLst>
                                      </p:cBhvr>
                                      <p:tavLst>
                                        <p:tav tm="0">
                                          <p:val>
                                            <p:fltVal val="0"/>
                                          </p:val>
                                        </p:tav>
                                        <p:tav tm="100000">
                                          <p:val>
                                            <p:strVal val="#ppt_h"/>
                                          </p:val>
                                        </p:tav>
                                      </p:tavLst>
                                    </p:anim>
                                    <p:anim calcmode="lin" valueType="num">
                                      <p:cBhvr>
                                        <p:cTn id="87" dur="1000" fill="hold"/>
                                        <p:tgtEl>
                                          <p:spTgt spid="31"/>
                                        </p:tgtEl>
                                        <p:attrNameLst>
                                          <p:attrName>style.rotation</p:attrName>
                                        </p:attrNameLst>
                                      </p:cBhvr>
                                      <p:tavLst>
                                        <p:tav tm="0">
                                          <p:val>
                                            <p:fltVal val="90"/>
                                          </p:val>
                                        </p:tav>
                                        <p:tav tm="100000">
                                          <p:val>
                                            <p:fltVal val="0"/>
                                          </p:val>
                                        </p:tav>
                                      </p:tavLst>
                                    </p:anim>
                                    <p:animEffect transition="in" filter="fade">
                                      <p:cBhvr>
                                        <p:cTn id="88" dur="1000"/>
                                        <p:tgtEl>
                                          <p:spTgt spid="31"/>
                                        </p:tgtEl>
                                      </p:cBhvr>
                                    </p:animEffect>
                                  </p:childTnLst>
                                </p:cTn>
                              </p:par>
                              <p:par>
                                <p:cTn id="89" presetID="31" presetClass="entr" presetSubtype="0" fill="hold" nodeType="withEffect">
                                  <p:stCondLst>
                                    <p:cond delay="500"/>
                                  </p:stCondLst>
                                  <p:childTnLst>
                                    <p:set>
                                      <p:cBhvr>
                                        <p:cTn id="90" dur="1" fill="hold">
                                          <p:stCondLst>
                                            <p:cond delay="0"/>
                                          </p:stCondLst>
                                        </p:cTn>
                                        <p:tgtEl>
                                          <p:spTgt spid="26"/>
                                        </p:tgtEl>
                                        <p:attrNameLst>
                                          <p:attrName>style.visibility</p:attrName>
                                        </p:attrNameLst>
                                      </p:cBhvr>
                                      <p:to>
                                        <p:strVal val="visible"/>
                                      </p:to>
                                    </p:set>
                                    <p:anim calcmode="lin" valueType="num">
                                      <p:cBhvr>
                                        <p:cTn id="91" dur="1000" fill="hold"/>
                                        <p:tgtEl>
                                          <p:spTgt spid="26"/>
                                        </p:tgtEl>
                                        <p:attrNameLst>
                                          <p:attrName>ppt_w</p:attrName>
                                        </p:attrNameLst>
                                      </p:cBhvr>
                                      <p:tavLst>
                                        <p:tav tm="0">
                                          <p:val>
                                            <p:fltVal val="0"/>
                                          </p:val>
                                        </p:tav>
                                        <p:tav tm="100000">
                                          <p:val>
                                            <p:strVal val="#ppt_w"/>
                                          </p:val>
                                        </p:tav>
                                      </p:tavLst>
                                    </p:anim>
                                    <p:anim calcmode="lin" valueType="num">
                                      <p:cBhvr>
                                        <p:cTn id="92" dur="1000" fill="hold"/>
                                        <p:tgtEl>
                                          <p:spTgt spid="26"/>
                                        </p:tgtEl>
                                        <p:attrNameLst>
                                          <p:attrName>ppt_h</p:attrName>
                                        </p:attrNameLst>
                                      </p:cBhvr>
                                      <p:tavLst>
                                        <p:tav tm="0">
                                          <p:val>
                                            <p:fltVal val="0"/>
                                          </p:val>
                                        </p:tav>
                                        <p:tav tm="100000">
                                          <p:val>
                                            <p:strVal val="#ppt_h"/>
                                          </p:val>
                                        </p:tav>
                                      </p:tavLst>
                                    </p:anim>
                                    <p:anim calcmode="lin" valueType="num">
                                      <p:cBhvr>
                                        <p:cTn id="93" dur="1000" fill="hold"/>
                                        <p:tgtEl>
                                          <p:spTgt spid="26"/>
                                        </p:tgtEl>
                                        <p:attrNameLst>
                                          <p:attrName>style.rotation</p:attrName>
                                        </p:attrNameLst>
                                      </p:cBhvr>
                                      <p:tavLst>
                                        <p:tav tm="0">
                                          <p:val>
                                            <p:fltVal val="90"/>
                                          </p:val>
                                        </p:tav>
                                        <p:tav tm="100000">
                                          <p:val>
                                            <p:fltVal val="0"/>
                                          </p:val>
                                        </p:tav>
                                      </p:tavLst>
                                    </p:anim>
                                    <p:animEffect transition="in" filter="fade">
                                      <p:cBhvr>
                                        <p:cTn id="94" dur="1000"/>
                                        <p:tgtEl>
                                          <p:spTgt spid="26"/>
                                        </p:tgtEl>
                                      </p:cBhvr>
                                    </p:animEffect>
                                  </p:childTnLst>
                                </p:cTn>
                              </p:par>
                              <p:par>
                                <p:cTn id="95" presetID="31" presetClass="entr" presetSubtype="0" fill="hold" nodeType="withEffect">
                                  <p:stCondLst>
                                    <p:cond delay="500"/>
                                  </p:stCondLst>
                                  <p:childTnLst>
                                    <p:set>
                                      <p:cBhvr>
                                        <p:cTn id="96" dur="1" fill="hold">
                                          <p:stCondLst>
                                            <p:cond delay="0"/>
                                          </p:stCondLst>
                                        </p:cTn>
                                        <p:tgtEl>
                                          <p:spTgt spid="28"/>
                                        </p:tgtEl>
                                        <p:attrNameLst>
                                          <p:attrName>style.visibility</p:attrName>
                                        </p:attrNameLst>
                                      </p:cBhvr>
                                      <p:to>
                                        <p:strVal val="visible"/>
                                      </p:to>
                                    </p:set>
                                    <p:anim calcmode="lin" valueType="num">
                                      <p:cBhvr>
                                        <p:cTn id="97" dur="1000" fill="hold"/>
                                        <p:tgtEl>
                                          <p:spTgt spid="28"/>
                                        </p:tgtEl>
                                        <p:attrNameLst>
                                          <p:attrName>ppt_w</p:attrName>
                                        </p:attrNameLst>
                                      </p:cBhvr>
                                      <p:tavLst>
                                        <p:tav tm="0">
                                          <p:val>
                                            <p:fltVal val="0"/>
                                          </p:val>
                                        </p:tav>
                                        <p:tav tm="100000">
                                          <p:val>
                                            <p:strVal val="#ppt_w"/>
                                          </p:val>
                                        </p:tav>
                                      </p:tavLst>
                                    </p:anim>
                                    <p:anim calcmode="lin" valueType="num">
                                      <p:cBhvr>
                                        <p:cTn id="98" dur="1000" fill="hold"/>
                                        <p:tgtEl>
                                          <p:spTgt spid="28"/>
                                        </p:tgtEl>
                                        <p:attrNameLst>
                                          <p:attrName>ppt_h</p:attrName>
                                        </p:attrNameLst>
                                      </p:cBhvr>
                                      <p:tavLst>
                                        <p:tav tm="0">
                                          <p:val>
                                            <p:fltVal val="0"/>
                                          </p:val>
                                        </p:tav>
                                        <p:tav tm="100000">
                                          <p:val>
                                            <p:strVal val="#ppt_h"/>
                                          </p:val>
                                        </p:tav>
                                      </p:tavLst>
                                    </p:anim>
                                    <p:anim calcmode="lin" valueType="num">
                                      <p:cBhvr>
                                        <p:cTn id="99" dur="1000" fill="hold"/>
                                        <p:tgtEl>
                                          <p:spTgt spid="28"/>
                                        </p:tgtEl>
                                        <p:attrNameLst>
                                          <p:attrName>style.rotation</p:attrName>
                                        </p:attrNameLst>
                                      </p:cBhvr>
                                      <p:tavLst>
                                        <p:tav tm="0">
                                          <p:val>
                                            <p:fltVal val="90"/>
                                          </p:val>
                                        </p:tav>
                                        <p:tav tm="100000">
                                          <p:val>
                                            <p:fltVal val="0"/>
                                          </p:val>
                                        </p:tav>
                                      </p:tavLst>
                                    </p:anim>
                                    <p:animEffect transition="in" filter="fade">
                                      <p:cBhvr>
                                        <p:cTn id="100" dur="1000"/>
                                        <p:tgtEl>
                                          <p:spTgt spid="2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31" presetClass="entr" presetSubtype="0" fill="hold" nodeType="withEffect">
                                  <p:stCondLst>
                                    <p:cond delay="500"/>
                                  </p:stCondLst>
                                  <p:childTnLst>
                                    <p:set>
                                      <p:cBhvr>
                                        <p:cTn id="108" dur="1" fill="hold">
                                          <p:stCondLst>
                                            <p:cond delay="0"/>
                                          </p:stCondLst>
                                        </p:cTn>
                                        <p:tgtEl>
                                          <p:spTgt spid="22"/>
                                        </p:tgtEl>
                                        <p:attrNameLst>
                                          <p:attrName>style.visibility</p:attrName>
                                        </p:attrNameLst>
                                      </p:cBhvr>
                                      <p:to>
                                        <p:strVal val="visible"/>
                                      </p:to>
                                    </p:set>
                                    <p:anim calcmode="lin" valueType="num">
                                      <p:cBhvr>
                                        <p:cTn id="109" dur="1000" fill="hold"/>
                                        <p:tgtEl>
                                          <p:spTgt spid="22"/>
                                        </p:tgtEl>
                                        <p:attrNameLst>
                                          <p:attrName>ppt_w</p:attrName>
                                        </p:attrNameLst>
                                      </p:cBhvr>
                                      <p:tavLst>
                                        <p:tav tm="0">
                                          <p:val>
                                            <p:fltVal val="0"/>
                                          </p:val>
                                        </p:tav>
                                        <p:tav tm="100000">
                                          <p:val>
                                            <p:strVal val="#ppt_w"/>
                                          </p:val>
                                        </p:tav>
                                      </p:tavLst>
                                    </p:anim>
                                    <p:anim calcmode="lin" valueType="num">
                                      <p:cBhvr>
                                        <p:cTn id="110" dur="1000" fill="hold"/>
                                        <p:tgtEl>
                                          <p:spTgt spid="22"/>
                                        </p:tgtEl>
                                        <p:attrNameLst>
                                          <p:attrName>ppt_h</p:attrName>
                                        </p:attrNameLst>
                                      </p:cBhvr>
                                      <p:tavLst>
                                        <p:tav tm="0">
                                          <p:val>
                                            <p:fltVal val="0"/>
                                          </p:val>
                                        </p:tav>
                                        <p:tav tm="100000">
                                          <p:val>
                                            <p:strVal val="#ppt_h"/>
                                          </p:val>
                                        </p:tav>
                                      </p:tavLst>
                                    </p:anim>
                                    <p:anim calcmode="lin" valueType="num">
                                      <p:cBhvr>
                                        <p:cTn id="111" dur="1000" fill="hold"/>
                                        <p:tgtEl>
                                          <p:spTgt spid="22"/>
                                        </p:tgtEl>
                                        <p:attrNameLst>
                                          <p:attrName>style.rotation</p:attrName>
                                        </p:attrNameLst>
                                      </p:cBhvr>
                                      <p:tavLst>
                                        <p:tav tm="0">
                                          <p:val>
                                            <p:fltVal val="90"/>
                                          </p:val>
                                        </p:tav>
                                        <p:tav tm="100000">
                                          <p:val>
                                            <p:fltVal val="0"/>
                                          </p:val>
                                        </p:tav>
                                      </p:tavLst>
                                    </p:anim>
                                    <p:animEffect transition="in" filter="fade">
                                      <p:cBhvr>
                                        <p:cTn id="112" dur="1000"/>
                                        <p:tgtEl>
                                          <p:spTgt spid="22"/>
                                        </p:tgtEl>
                                      </p:cBhvr>
                                    </p:animEffect>
                                  </p:childTnLst>
                                </p:cTn>
                              </p:par>
                              <p:par>
                                <p:cTn id="113" presetID="31" presetClass="entr" presetSubtype="0" fill="hold" nodeType="withEffect">
                                  <p:stCondLst>
                                    <p:cond delay="500"/>
                                  </p:stCondLst>
                                  <p:childTnLst>
                                    <p:set>
                                      <p:cBhvr>
                                        <p:cTn id="114" dur="1" fill="hold">
                                          <p:stCondLst>
                                            <p:cond delay="0"/>
                                          </p:stCondLst>
                                        </p:cTn>
                                        <p:tgtEl>
                                          <p:spTgt spid="35"/>
                                        </p:tgtEl>
                                        <p:attrNameLst>
                                          <p:attrName>style.visibility</p:attrName>
                                        </p:attrNameLst>
                                      </p:cBhvr>
                                      <p:to>
                                        <p:strVal val="visible"/>
                                      </p:to>
                                    </p:set>
                                    <p:anim calcmode="lin" valueType="num">
                                      <p:cBhvr>
                                        <p:cTn id="115" dur="1000" fill="hold"/>
                                        <p:tgtEl>
                                          <p:spTgt spid="35"/>
                                        </p:tgtEl>
                                        <p:attrNameLst>
                                          <p:attrName>ppt_w</p:attrName>
                                        </p:attrNameLst>
                                      </p:cBhvr>
                                      <p:tavLst>
                                        <p:tav tm="0">
                                          <p:val>
                                            <p:fltVal val="0"/>
                                          </p:val>
                                        </p:tav>
                                        <p:tav tm="100000">
                                          <p:val>
                                            <p:strVal val="#ppt_w"/>
                                          </p:val>
                                        </p:tav>
                                      </p:tavLst>
                                    </p:anim>
                                    <p:anim calcmode="lin" valueType="num">
                                      <p:cBhvr>
                                        <p:cTn id="116" dur="1000" fill="hold"/>
                                        <p:tgtEl>
                                          <p:spTgt spid="35"/>
                                        </p:tgtEl>
                                        <p:attrNameLst>
                                          <p:attrName>ppt_h</p:attrName>
                                        </p:attrNameLst>
                                      </p:cBhvr>
                                      <p:tavLst>
                                        <p:tav tm="0">
                                          <p:val>
                                            <p:fltVal val="0"/>
                                          </p:val>
                                        </p:tav>
                                        <p:tav tm="100000">
                                          <p:val>
                                            <p:strVal val="#ppt_h"/>
                                          </p:val>
                                        </p:tav>
                                      </p:tavLst>
                                    </p:anim>
                                    <p:anim calcmode="lin" valueType="num">
                                      <p:cBhvr>
                                        <p:cTn id="117" dur="1000" fill="hold"/>
                                        <p:tgtEl>
                                          <p:spTgt spid="35"/>
                                        </p:tgtEl>
                                        <p:attrNameLst>
                                          <p:attrName>style.rotation</p:attrName>
                                        </p:attrNameLst>
                                      </p:cBhvr>
                                      <p:tavLst>
                                        <p:tav tm="0">
                                          <p:val>
                                            <p:fltVal val="90"/>
                                          </p:val>
                                        </p:tav>
                                        <p:tav tm="100000">
                                          <p:val>
                                            <p:fltVal val="0"/>
                                          </p:val>
                                        </p:tav>
                                      </p:tavLst>
                                    </p:anim>
                                    <p:animEffect transition="in" filter="fade">
                                      <p:cBhvr>
                                        <p:cTn id="118" dur="1000"/>
                                        <p:tgtEl>
                                          <p:spTgt spid="35"/>
                                        </p:tgtEl>
                                      </p:cBhvr>
                                    </p:animEffect>
                                  </p:childTnLst>
                                </p:cTn>
                              </p:par>
                              <p:par>
                                <p:cTn id="119" presetID="31" presetClass="entr" presetSubtype="0" fill="hold" nodeType="withEffect">
                                  <p:stCondLst>
                                    <p:cond delay="500"/>
                                  </p:stCondLst>
                                  <p:childTnLst>
                                    <p:set>
                                      <p:cBhvr>
                                        <p:cTn id="120" dur="1" fill="hold">
                                          <p:stCondLst>
                                            <p:cond delay="0"/>
                                          </p:stCondLst>
                                        </p:cTn>
                                        <p:tgtEl>
                                          <p:spTgt spid="24"/>
                                        </p:tgtEl>
                                        <p:attrNameLst>
                                          <p:attrName>style.visibility</p:attrName>
                                        </p:attrNameLst>
                                      </p:cBhvr>
                                      <p:to>
                                        <p:strVal val="visible"/>
                                      </p:to>
                                    </p:set>
                                    <p:anim calcmode="lin" valueType="num">
                                      <p:cBhvr>
                                        <p:cTn id="121" dur="1000" fill="hold"/>
                                        <p:tgtEl>
                                          <p:spTgt spid="24"/>
                                        </p:tgtEl>
                                        <p:attrNameLst>
                                          <p:attrName>ppt_w</p:attrName>
                                        </p:attrNameLst>
                                      </p:cBhvr>
                                      <p:tavLst>
                                        <p:tav tm="0">
                                          <p:val>
                                            <p:fltVal val="0"/>
                                          </p:val>
                                        </p:tav>
                                        <p:tav tm="100000">
                                          <p:val>
                                            <p:strVal val="#ppt_w"/>
                                          </p:val>
                                        </p:tav>
                                      </p:tavLst>
                                    </p:anim>
                                    <p:anim calcmode="lin" valueType="num">
                                      <p:cBhvr>
                                        <p:cTn id="122" dur="1000" fill="hold"/>
                                        <p:tgtEl>
                                          <p:spTgt spid="24"/>
                                        </p:tgtEl>
                                        <p:attrNameLst>
                                          <p:attrName>ppt_h</p:attrName>
                                        </p:attrNameLst>
                                      </p:cBhvr>
                                      <p:tavLst>
                                        <p:tav tm="0">
                                          <p:val>
                                            <p:fltVal val="0"/>
                                          </p:val>
                                        </p:tav>
                                        <p:tav tm="100000">
                                          <p:val>
                                            <p:strVal val="#ppt_h"/>
                                          </p:val>
                                        </p:tav>
                                      </p:tavLst>
                                    </p:anim>
                                    <p:anim calcmode="lin" valueType="num">
                                      <p:cBhvr>
                                        <p:cTn id="123" dur="1000" fill="hold"/>
                                        <p:tgtEl>
                                          <p:spTgt spid="24"/>
                                        </p:tgtEl>
                                        <p:attrNameLst>
                                          <p:attrName>style.rotation</p:attrName>
                                        </p:attrNameLst>
                                      </p:cBhvr>
                                      <p:tavLst>
                                        <p:tav tm="0">
                                          <p:val>
                                            <p:fltVal val="90"/>
                                          </p:val>
                                        </p:tav>
                                        <p:tav tm="100000">
                                          <p:val>
                                            <p:fltVal val="0"/>
                                          </p:val>
                                        </p:tav>
                                      </p:tavLst>
                                    </p:anim>
                                    <p:animEffect transition="in" filter="fade">
                                      <p:cBhvr>
                                        <p:cTn id="124" dur="1000"/>
                                        <p:tgtEl>
                                          <p:spTgt spid="24"/>
                                        </p:tgtEl>
                                      </p:cBhvr>
                                    </p:animEffect>
                                  </p:childTnLst>
                                </p:cTn>
                              </p:par>
                              <p:par>
                                <p:cTn id="125" presetID="31" presetClass="entr" presetSubtype="0" fill="hold"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nodeType="withEffect">
                                  <p:stCondLst>
                                    <p:cond delay="500"/>
                                  </p:stCondLst>
                                  <p:childTnLst>
                                    <p:set>
                                      <p:cBhvr>
                                        <p:cTn id="132" dur="1" fill="hold">
                                          <p:stCondLst>
                                            <p:cond delay="0"/>
                                          </p:stCondLst>
                                        </p:cTn>
                                        <p:tgtEl>
                                          <p:spTgt spid="41"/>
                                        </p:tgtEl>
                                        <p:attrNameLst>
                                          <p:attrName>style.visibility</p:attrName>
                                        </p:attrNameLst>
                                      </p:cBhvr>
                                      <p:to>
                                        <p:strVal val="visible"/>
                                      </p:to>
                                    </p:set>
                                    <p:anim calcmode="lin" valueType="num">
                                      <p:cBhvr>
                                        <p:cTn id="133" dur="1000" fill="hold"/>
                                        <p:tgtEl>
                                          <p:spTgt spid="41"/>
                                        </p:tgtEl>
                                        <p:attrNameLst>
                                          <p:attrName>ppt_w</p:attrName>
                                        </p:attrNameLst>
                                      </p:cBhvr>
                                      <p:tavLst>
                                        <p:tav tm="0">
                                          <p:val>
                                            <p:fltVal val="0"/>
                                          </p:val>
                                        </p:tav>
                                        <p:tav tm="100000">
                                          <p:val>
                                            <p:strVal val="#ppt_w"/>
                                          </p:val>
                                        </p:tav>
                                      </p:tavLst>
                                    </p:anim>
                                    <p:anim calcmode="lin" valueType="num">
                                      <p:cBhvr>
                                        <p:cTn id="134" dur="1000" fill="hold"/>
                                        <p:tgtEl>
                                          <p:spTgt spid="41"/>
                                        </p:tgtEl>
                                        <p:attrNameLst>
                                          <p:attrName>ppt_h</p:attrName>
                                        </p:attrNameLst>
                                      </p:cBhvr>
                                      <p:tavLst>
                                        <p:tav tm="0">
                                          <p:val>
                                            <p:fltVal val="0"/>
                                          </p:val>
                                        </p:tav>
                                        <p:tav tm="100000">
                                          <p:val>
                                            <p:strVal val="#ppt_h"/>
                                          </p:val>
                                        </p:tav>
                                      </p:tavLst>
                                    </p:anim>
                                    <p:anim calcmode="lin" valueType="num">
                                      <p:cBhvr>
                                        <p:cTn id="135" dur="1000" fill="hold"/>
                                        <p:tgtEl>
                                          <p:spTgt spid="41"/>
                                        </p:tgtEl>
                                        <p:attrNameLst>
                                          <p:attrName>style.rotation</p:attrName>
                                        </p:attrNameLst>
                                      </p:cBhvr>
                                      <p:tavLst>
                                        <p:tav tm="0">
                                          <p:val>
                                            <p:fltVal val="90"/>
                                          </p:val>
                                        </p:tav>
                                        <p:tav tm="100000">
                                          <p:val>
                                            <p:fltVal val="0"/>
                                          </p:val>
                                        </p:tav>
                                      </p:tavLst>
                                    </p:anim>
                                    <p:animEffect transition="in" filter="fade">
                                      <p:cBhvr>
                                        <p:cTn id="136" dur="1000"/>
                                        <p:tgtEl>
                                          <p:spTgt spid="41"/>
                                        </p:tgtEl>
                                      </p:cBhvr>
                                    </p:animEffect>
                                  </p:childTnLst>
                                </p:cTn>
                              </p:par>
                              <p:par>
                                <p:cTn id="137" presetID="31" presetClass="entr" presetSubtype="0" fill="hold" nodeType="withEffect">
                                  <p:stCondLst>
                                    <p:cond delay="500"/>
                                  </p:stCondLst>
                                  <p:childTnLst>
                                    <p:set>
                                      <p:cBhvr>
                                        <p:cTn id="138" dur="1" fill="hold">
                                          <p:stCondLst>
                                            <p:cond delay="0"/>
                                          </p:stCondLst>
                                        </p:cTn>
                                        <p:tgtEl>
                                          <p:spTgt spid="27"/>
                                        </p:tgtEl>
                                        <p:attrNameLst>
                                          <p:attrName>style.visibility</p:attrName>
                                        </p:attrNameLst>
                                      </p:cBhvr>
                                      <p:to>
                                        <p:strVal val="visible"/>
                                      </p:to>
                                    </p:set>
                                    <p:anim calcmode="lin" valueType="num">
                                      <p:cBhvr>
                                        <p:cTn id="139" dur="1000" fill="hold"/>
                                        <p:tgtEl>
                                          <p:spTgt spid="27"/>
                                        </p:tgtEl>
                                        <p:attrNameLst>
                                          <p:attrName>ppt_w</p:attrName>
                                        </p:attrNameLst>
                                      </p:cBhvr>
                                      <p:tavLst>
                                        <p:tav tm="0">
                                          <p:val>
                                            <p:fltVal val="0"/>
                                          </p:val>
                                        </p:tav>
                                        <p:tav tm="100000">
                                          <p:val>
                                            <p:strVal val="#ppt_w"/>
                                          </p:val>
                                        </p:tav>
                                      </p:tavLst>
                                    </p:anim>
                                    <p:anim calcmode="lin" valueType="num">
                                      <p:cBhvr>
                                        <p:cTn id="140" dur="1000" fill="hold"/>
                                        <p:tgtEl>
                                          <p:spTgt spid="27"/>
                                        </p:tgtEl>
                                        <p:attrNameLst>
                                          <p:attrName>ppt_h</p:attrName>
                                        </p:attrNameLst>
                                      </p:cBhvr>
                                      <p:tavLst>
                                        <p:tav tm="0">
                                          <p:val>
                                            <p:fltVal val="0"/>
                                          </p:val>
                                        </p:tav>
                                        <p:tav tm="100000">
                                          <p:val>
                                            <p:strVal val="#ppt_h"/>
                                          </p:val>
                                        </p:tav>
                                      </p:tavLst>
                                    </p:anim>
                                    <p:anim calcmode="lin" valueType="num">
                                      <p:cBhvr>
                                        <p:cTn id="141" dur="1000" fill="hold"/>
                                        <p:tgtEl>
                                          <p:spTgt spid="27"/>
                                        </p:tgtEl>
                                        <p:attrNameLst>
                                          <p:attrName>style.rotation</p:attrName>
                                        </p:attrNameLst>
                                      </p:cBhvr>
                                      <p:tavLst>
                                        <p:tav tm="0">
                                          <p:val>
                                            <p:fltVal val="90"/>
                                          </p:val>
                                        </p:tav>
                                        <p:tav tm="100000">
                                          <p:val>
                                            <p:fltVal val="0"/>
                                          </p:val>
                                        </p:tav>
                                      </p:tavLst>
                                    </p:anim>
                                    <p:animEffect transition="in" filter="fade">
                                      <p:cBhvr>
                                        <p:cTn id="142" dur="1000"/>
                                        <p:tgtEl>
                                          <p:spTgt spid="27"/>
                                        </p:tgtEl>
                                      </p:cBhvr>
                                    </p:animEffect>
                                  </p:childTnLst>
                                </p:cTn>
                              </p:par>
                              <p:par>
                                <p:cTn id="143" presetID="31" presetClass="entr" presetSubtype="0" fill="hold" nodeType="withEffect">
                                  <p:stCondLst>
                                    <p:cond delay="500"/>
                                  </p:stCondLst>
                                  <p:childTnLst>
                                    <p:set>
                                      <p:cBhvr>
                                        <p:cTn id="144" dur="1" fill="hold">
                                          <p:stCondLst>
                                            <p:cond delay="0"/>
                                          </p:stCondLst>
                                        </p:cTn>
                                        <p:tgtEl>
                                          <p:spTgt spid="29"/>
                                        </p:tgtEl>
                                        <p:attrNameLst>
                                          <p:attrName>style.visibility</p:attrName>
                                        </p:attrNameLst>
                                      </p:cBhvr>
                                      <p:to>
                                        <p:strVal val="visible"/>
                                      </p:to>
                                    </p:set>
                                    <p:anim calcmode="lin" valueType="num">
                                      <p:cBhvr>
                                        <p:cTn id="145" dur="1000" fill="hold"/>
                                        <p:tgtEl>
                                          <p:spTgt spid="29"/>
                                        </p:tgtEl>
                                        <p:attrNameLst>
                                          <p:attrName>ppt_w</p:attrName>
                                        </p:attrNameLst>
                                      </p:cBhvr>
                                      <p:tavLst>
                                        <p:tav tm="0">
                                          <p:val>
                                            <p:fltVal val="0"/>
                                          </p:val>
                                        </p:tav>
                                        <p:tav tm="100000">
                                          <p:val>
                                            <p:strVal val="#ppt_w"/>
                                          </p:val>
                                        </p:tav>
                                      </p:tavLst>
                                    </p:anim>
                                    <p:anim calcmode="lin" valueType="num">
                                      <p:cBhvr>
                                        <p:cTn id="146" dur="1000" fill="hold"/>
                                        <p:tgtEl>
                                          <p:spTgt spid="29"/>
                                        </p:tgtEl>
                                        <p:attrNameLst>
                                          <p:attrName>ppt_h</p:attrName>
                                        </p:attrNameLst>
                                      </p:cBhvr>
                                      <p:tavLst>
                                        <p:tav tm="0">
                                          <p:val>
                                            <p:fltVal val="0"/>
                                          </p:val>
                                        </p:tav>
                                        <p:tav tm="100000">
                                          <p:val>
                                            <p:strVal val="#ppt_h"/>
                                          </p:val>
                                        </p:tav>
                                      </p:tavLst>
                                    </p:anim>
                                    <p:anim calcmode="lin" valueType="num">
                                      <p:cBhvr>
                                        <p:cTn id="147" dur="1000" fill="hold"/>
                                        <p:tgtEl>
                                          <p:spTgt spid="29"/>
                                        </p:tgtEl>
                                        <p:attrNameLst>
                                          <p:attrName>style.rotation</p:attrName>
                                        </p:attrNameLst>
                                      </p:cBhvr>
                                      <p:tavLst>
                                        <p:tav tm="0">
                                          <p:val>
                                            <p:fltVal val="90"/>
                                          </p:val>
                                        </p:tav>
                                        <p:tav tm="100000">
                                          <p:val>
                                            <p:fltVal val="0"/>
                                          </p:val>
                                        </p:tav>
                                      </p:tavLst>
                                    </p:anim>
                                    <p:animEffect transition="in" filter="fade">
                                      <p:cBhvr>
                                        <p:cTn id="148" dur="1000"/>
                                        <p:tgtEl>
                                          <p:spTgt spid="29"/>
                                        </p:tgtEl>
                                      </p:cBhvr>
                                    </p:animEffect>
                                  </p:childTnLst>
                                </p:cTn>
                              </p:par>
                              <p:par>
                                <p:cTn id="149" presetID="53" presetClass="entr" presetSubtype="16" fill="hold" grpId="0" nodeType="withEffect">
                                  <p:stCondLst>
                                    <p:cond delay="1000"/>
                                  </p:stCondLst>
                                  <p:childTnLst>
                                    <p:set>
                                      <p:cBhvr>
                                        <p:cTn id="150" dur="1" fill="hold">
                                          <p:stCondLst>
                                            <p:cond delay="0"/>
                                          </p:stCondLst>
                                        </p:cTn>
                                        <p:tgtEl>
                                          <p:spTgt spid="57"/>
                                        </p:tgtEl>
                                        <p:attrNameLst>
                                          <p:attrName>style.visibility</p:attrName>
                                        </p:attrNameLst>
                                      </p:cBhvr>
                                      <p:to>
                                        <p:strVal val="visible"/>
                                      </p:to>
                                    </p:set>
                                    <p:anim calcmode="lin" valueType="num">
                                      <p:cBhvr>
                                        <p:cTn id="151" dur="500" fill="hold"/>
                                        <p:tgtEl>
                                          <p:spTgt spid="57"/>
                                        </p:tgtEl>
                                        <p:attrNameLst>
                                          <p:attrName>ppt_w</p:attrName>
                                        </p:attrNameLst>
                                      </p:cBhvr>
                                      <p:tavLst>
                                        <p:tav tm="0">
                                          <p:val>
                                            <p:fltVal val="0"/>
                                          </p:val>
                                        </p:tav>
                                        <p:tav tm="100000">
                                          <p:val>
                                            <p:strVal val="#ppt_w"/>
                                          </p:val>
                                        </p:tav>
                                      </p:tavLst>
                                    </p:anim>
                                    <p:anim calcmode="lin" valueType="num">
                                      <p:cBhvr>
                                        <p:cTn id="152" dur="500" fill="hold"/>
                                        <p:tgtEl>
                                          <p:spTgt spid="57"/>
                                        </p:tgtEl>
                                        <p:attrNameLst>
                                          <p:attrName>ppt_h</p:attrName>
                                        </p:attrNameLst>
                                      </p:cBhvr>
                                      <p:tavLst>
                                        <p:tav tm="0">
                                          <p:val>
                                            <p:fltVal val="0"/>
                                          </p:val>
                                        </p:tav>
                                        <p:tav tm="100000">
                                          <p:val>
                                            <p:strVal val="#ppt_h"/>
                                          </p:val>
                                        </p:tav>
                                      </p:tavLst>
                                    </p:anim>
                                    <p:animEffect transition="in" filter="fade">
                                      <p:cBhvr>
                                        <p:cTn id="153" dur="500"/>
                                        <p:tgtEl>
                                          <p:spTgt spid="57"/>
                                        </p:tgtEl>
                                      </p:cBhvr>
                                    </p:animEffect>
                                  </p:childTnLst>
                                </p:cTn>
                              </p:par>
                              <p:par>
                                <p:cTn id="154" presetID="53" presetClass="entr" presetSubtype="16" fill="hold" grpId="0" nodeType="withEffect">
                                  <p:stCondLst>
                                    <p:cond delay="1000"/>
                                  </p:stCondLst>
                                  <p:childTnLst>
                                    <p:set>
                                      <p:cBhvr>
                                        <p:cTn id="155" dur="1" fill="hold">
                                          <p:stCondLst>
                                            <p:cond delay="0"/>
                                          </p:stCondLst>
                                        </p:cTn>
                                        <p:tgtEl>
                                          <p:spTgt spid="59"/>
                                        </p:tgtEl>
                                        <p:attrNameLst>
                                          <p:attrName>style.visibility</p:attrName>
                                        </p:attrNameLst>
                                      </p:cBhvr>
                                      <p:to>
                                        <p:strVal val="visible"/>
                                      </p:to>
                                    </p:set>
                                    <p:anim calcmode="lin" valueType="num">
                                      <p:cBhvr>
                                        <p:cTn id="156" dur="500" fill="hold"/>
                                        <p:tgtEl>
                                          <p:spTgt spid="59"/>
                                        </p:tgtEl>
                                        <p:attrNameLst>
                                          <p:attrName>ppt_w</p:attrName>
                                        </p:attrNameLst>
                                      </p:cBhvr>
                                      <p:tavLst>
                                        <p:tav tm="0">
                                          <p:val>
                                            <p:fltVal val="0"/>
                                          </p:val>
                                        </p:tav>
                                        <p:tav tm="100000">
                                          <p:val>
                                            <p:strVal val="#ppt_w"/>
                                          </p:val>
                                        </p:tav>
                                      </p:tavLst>
                                    </p:anim>
                                    <p:anim calcmode="lin" valueType="num">
                                      <p:cBhvr>
                                        <p:cTn id="157" dur="500" fill="hold"/>
                                        <p:tgtEl>
                                          <p:spTgt spid="59"/>
                                        </p:tgtEl>
                                        <p:attrNameLst>
                                          <p:attrName>ppt_h</p:attrName>
                                        </p:attrNameLst>
                                      </p:cBhvr>
                                      <p:tavLst>
                                        <p:tav tm="0">
                                          <p:val>
                                            <p:fltVal val="0"/>
                                          </p:val>
                                        </p:tav>
                                        <p:tav tm="100000">
                                          <p:val>
                                            <p:strVal val="#ppt_h"/>
                                          </p:val>
                                        </p:tav>
                                      </p:tavLst>
                                    </p:anim>
                                    <p:animEffect transition="in" filter="fade">
                                      <p:cBhvr>
                                        <p:cTn id="158" dur="500"/>
                                        <p:tgtEl>
                                          <p:spTgt spid="59"/>
                                        </p:tgtEl>
                                      </p:cBhvr>
                                    </p:animEffect>
                                  </p:childTnLst>
                                </p:cTn>
                              </p:par>
                              <p:par>
                                <p:cTn id="159" presetID="53" presetClass="entr" presetSubtype="16" fill="hold" grpId="0" nodeType="withEffect">
                                  <p:stCondLst>
                                    <p:cond delay="1000"/>
                                  </p:stCondLst>
                                  <p:childTnLst>
                                    <p:set>
                                      <p:cBhvr>
                                        <p:cTn id="160" dur="1" fill="hold">
                                          <p:stCondLst>
                                            <p:cond delay="0"/>
                                          </p:stCondLst>
                                        </p:cTn>
                                        <p:tgtEl>
                                          <p:spTgt spid="50"/>
                                        </p:tgtEl>
                                        <p:attrNameLst>
                                          <p:attrName>style.visibility</p:attrName>
                                        </p:attrNameLst>
                                      </p:cBhvr>
                                      <p:to>
                                        <p:strVal val="visible"/>
                                      </p:to>
                                    </p:set>
                                    <p:anim calcmode="lin" valueType="num">
                                      <p:cBhvr>
                                        <p:cTn id="161" dur="500" fill="hold"/>
                                        <p:tgtEl>
                                          <p:spTgt spid="50"/>
                                        </p:tgtEl>
                                        <p:attrNameLst>
                                          <p:attrName>ppt_w</p:attrName>
                                        </p:attrNameLst>
                                      </p:cBhvr>
                                      <p:tavLst>
                                        <p:tav tm="0">
                                          <p:val>
                                            <p:fltVal val="0"/>
                                          </p:val>
                                        </p:tav>
                                        <p:tav tm="100000">
                                          <p:val>
                                            <p:strVal val="#ppt_w"/>
                                          </p:val>
                                        </p:tav>
                                      </p:tavLst>
                                    </p:anim>
                                    <p:anim calcmode="lin" valueType="num">
                                      <p:cBhvr>
                                        <p:cTn id="162" dur="500" fill="hold"/>
                                        <p:tgtEl>
                                          <p:spTgt spid="50"/>
                                        </p:tgtEl>
                                        <p:attrNameLst>
                                          <p:attrName>ppt_h</p:attrName>
                                        </p:attrNameLst>
                                      </p:cBhvr>
                                      <p:tavLst>
                                        <p:tav tm="0">
                                          <p:val>
                                            <p:fltVal val="0"/>
                                          </p:val>
                                        </p:tav>
                                        <p:tav tm="100000">
                                          <p:val>
                                            <p:strVal val="#ppt_h"/>
                                          </p:val>
                                        </p:tav>
                                      </p:tavLst>
                                    </p:anim>
                                    <p:animEffect transition="in" filter="fade">
                                      <p:cBhvr>
                                        <p:cTn id="163" dur="500"/>
                                        <p:tgtEl>
                                          <p:spTgt spid="50"/>
                                        </p:tgtEl>
                                      </p:cBhvr>
                                    </p:animEffect>
                                  </p:childTnLst>
                                </p:cTn>
                              </p:par>
                              <p:par>
                                <p:cTn id="164" presetID="53" presetClass="entr" presetSubtype="16" fill="hold" grpId="0" nodeType="withEffect">
                                  <p:stCondLst>
                                    <p:cond delay="1000"/>
                                  </p:stCondLst>
                                  <p:childTnLst>
                                    <p:set>
                                      <p:cBhvr>
                                        <p:cTn id="165" dur="1" fill="hold">
                                          <p:stCondLst>
                                            <p:cond delay="0"/>
                                          </p:stCondLst>
                                        </p:cTn>
                                        <p:tgtEl>
                                          <p:spTgt spid="51"/>
                                        </p:tgtEl>
                                        <p:attrNameLst>
                                          <p:attrName>style.visibility</p:attrName>
                                        </p:attrNameLst>
                                      </p:cBhvr>
                                      <p:to>
                                        <p:strVal val="visible"/>
                                      </p:to>
                                    </p:set>
                                    <p:anim calcmode="lin" valueType="num">
                                      <p:cBhvr>
                                        <p:cTn id="166" dur="500" fill="hold"/>
                                        <p:tgtEl>
                                          <p:spTgt spid="51"/>
                                        </p:tgtEl>
                                        <p:attrNameLst>
                                          <p:attrName>ppt_w</p:attrName>
                                        </p:attrNameLst>
                                      </p:cBhvr>
                                      <p:tavLst>
                                        <p:tav tm="0">
                                          <p:val>
                                            <p:fltVal val="0"/>
                                          </p:val>
                                        </p:tav>
                                        <p:tav tm="100000">
                                          <p:val>
                                            <p:strVal val="#ppt_w"/>
                                          </p:val>
                                        </p:tav>
                                      </p:tavLst>
                                    </p:anim>
                                    <p:anim calcmode="lin" valueType="num">
                                      <p:cBhvr>
                                        <p:cTn id="167" dur="500" fill="hold"/>
                                        <p:tgtEl>
                                          <p:spTgt spid="51"/>
                                        </p:tgtEl>
                                        <p:attrNameLst>
                                          <p:attrName>ppt_h</p:attrName>
                                        </p:attrNameLst>
                                      </p:cBhvr>
                                      <p:tavLst>
                                        <p:tav tm="0">
                                          <p:val>
                                            <p:fltVal val="0"/>
                                          </p:val>
                                        </p:tav>
                                        <p:tav tm="100000">
                                          <p:val>
                                            <p:strVal val="#ppt_h"/>
                                          </p:val>
                                        </p:tav>
                                      </p:tavLst>
                                    </p:anim>
                                    <p:animEffect transition="in" filter="fade">
                                      <p:cBhvr>
                                        <p:cTn id="168" dur="500"/>
                                        <p:tgtEl>
                                          <p:spTgt spid="51"/>
                                        </p:tgtEl>
                                      </p:cBhvr>
                                    </p:animEffect>
                                  </p:childTnLst>
                                </p:cTn>
                              </p:par>
                              <p:par>
                                <p:cTn id="169" presetID="53" presetClass="entr" presetSubtype="16" fill="hold" grpId="0" nodeType="withEffect">
                                  <p:stCondLst>
                                    <p:cond delay="1000"/>
                                  </p:stCondLst>
                                  <p:childTnLst>
                                    <p:set>
                                      <p:cBhvr>
                                        <p:cTn id="170" dur="1" fill="hold">
                                          <p:stCondLst>
                                            <p:cond delay="0"/>
                                          </p:stCondLst>
                                        </p:cTn>
                                        <p:tgtEl>
                                          <p:spTgt spid="44"/>
                                        </p:tgtEl>
                                        <p:attrNameLst>
                                          <p:attrName>style.visibility</p:attrName>
                                        </p:attrNameLst>
                                      </p:cBhvr>
                                      <p:to>
                                        <p:strVal val="visible"/>
                                      </p:to>
                                    </p:set>
                                    <p:anim calcmode="lin" valueType="num">
                                      <p:cBhvr>
                                        <p:cTn id="171" dur="500" fill="hold"/>
                                        <p:tgtEl>
                                          <p:spTgt spid="44"/>
                                        </p:tgtEl>
                                        <p:attrNameLst>
                                          <p:attrName>ppt_w</p:attrName>
                                        </p:attrNameLst>
                                      </p:cBhvr>
                                      <p:tavLst>
                                        <p:tav tm="0">
                                          <p:val>
                                            <p:fltVal val="0"/>
                                          </p:val>
                                        </p:tav>
                                        <p:tav tm="100000">
                                          <p:val>
                                            <p:strVal val="#ppt_w"/>
                                          </p:val>
                                        </p:tav>
                                      </p:tavLst>
                                    </p:anim>
                                    <p:anim calcmode="lin" valueType="num">
                                      <p:cBhvr>
                                        <p:cTn id="172" dur="500" fill="hold"/>
                                        <p:tgtEl>
                                          <p:spTgt spid="44"/>
                                        </p:tgtEl>
                                        <p:attrNameLst>
                                          <p:attrName>ppt_h</p:attrName>
                                        </p:attrNameLst>
                                      </p:cBhvr>
                                      <p:tavLst>
                                        <p:tav tm="0">
                                          <p:val>
                                            <p:fltVal val="0"/>
                                          </p:val>
                                        </p:tav>
                                        <p:tav tm="100000">
                                          <p:val>
                                            <p:strVal val="#ppt_h"/>
                                          </p:val>
                                        </p:tav>
                                      </p:tavLst>
                                    </p:anim>
                                    <p:animEffect transition="in" filter="fade">
                                      <p:cBhvr>
                                        <p:cTn id="173" dur="500"/>
                                        <p:tgtEl>
                                          <p:spTgt spid="44"/>
                                        </p:tgtEl>
                                      </p:cBhvr>
                                    </p:animEffect>
                                  </p:childTnLst>
                                </p:cTn>
                              </p:par>
                              <p:par>
                                <p:cTn id="174" presetID="53" presetClass="entr" presetSubtype="16" fill="hold" grpId="0" nodeType="withEffect">
                                  <p:stCondLst>
                                    <p:cond delay="1000"/>
                                  </p:stCondLst>
                                  <p:childTnLst>
                                    <p:set>
                                      <p:cBhvr>
                                        <p:cTn id="175" dur="1" fill="hold">
                                          <p:stCondLst>
                                            <p:cond delay="0"/>
                                          </p:stCondLst>
                                        </p:cTn>
                                        <p:tgtEl>
                                          <p:spTgt spid="45"/>
                                        </p:tgtEl>
                                        <p:attrNameLst>
                                          <p:attrName>style.visibility</p:attrName>
                                        </p:attrNameLst>
                                      </p:cBhvr>
                                      <p:to>
                                        <p:strVal val="visible"/>
                                      </p:to>
                                    </p:set>
                                    <p:anim calcmode="lin" valueType="num">
                                      <p:cBhvr>
                                        <p:cTn id="176" dur="500" fill="hold"/>
                                        <p:tgtEl>
                                          <p:spTgt spid="45"/>
                                        </p:tgtEl>
                                        <p:attrNameLst>
                                          <p:attrName>ppt_w</p:attrName>
                                        </p:attrNameLst>
                                      </p:cBhvr>
                                      <p:tavLst>
                                        <p:tav tm="0">
                                          <p:val>
                                            <p:fltVal val="0"/>
                                          </p:val>
                                        </p:tav>
                                        <p:tav tm="100000">
                                          <p:val>
                                            <p:strVal val="#ppt_w"/>
                                          </p:val>
                                        </p:tav>
                                      </p:tavLst>
                                    </p:anim>
                                    <p:anim calcmode="lin" valueType="num">
                                      <p:cBhvr>
                                        <p:cTn id="177" dur="500" fill="hold"/>
                                        <p:tgtEl>
                                          <p:spTgt spid="45"/>
                                        </p:tgtEl>
                                        <p:attrNameLst>
                                          <p:attrName>ppt_h</p:attrName>
                                        </p:attrNameLst>
                                      </p:cBhvr>
                                      <p:tavLst>
                                        <p:tav tm="0">
                                          <p:val>
                                            <p:fltVal val="0"/>
                                          </p:val>
                                        </p:tav>
                                        <p:tav tm="100000">
                                          <p:val>
                                            <p:strVal val="#ppt_h"/>
                                          </p:val>
                                        </p:tav>
                                      </p:tavLst>
                                    </p:anim>
                                    <p:animEffect transition="in" filter="fade">
                                      <p:cBhvr>
                                        <p:cTn id="178" dur="500"/>
                                        <p:tgtEl>
                                          <p:spTgt spid="45"/>
                                        </p:tgtEl>
                                      </p:cBhvr>
                                    </p:animEffect>
                                  </p:childTnLst>
                                </p:cTn>
                              </p:par>
                              <p:par>
                                <p:cTn id="179" presetID="53" presetClass="entr" presetSubtype="16" fill="hold" grpId="0" nodeType="withEffect">
                                  <p:stCondLst>
                                    <p:cond delay="1000"/>
                                  </p:stCondLst>
                                  <p:childTnLst>
                                    <p:set>
                                      <p:cBhvr>
                                        <p:cTn id="180" dur="1" fill="hold">
                                          <p:stCondLst>
                                            <p:cond delay="0"/>
                                          </p:stCondLst>
                                        </p:cTn>
                                        <p:tgtEl>
                                          <p:spTgt spid="52"/>
                                        </p:tgtEl>
                                        <p:attrNameLst>
                                          <p:attrName>style.visibility</p:attrName>
                                        </p:attrNameLst>
                                      </p:cBhvr>
                                      <p:to>
                                        <p:strVal val="visible"/>
                                      </p:to>
                                    </p:set>
                                    <p:anim calcmode="lin" valueType="num">
                                      <p:cBhvr>
                                        <p:cTn id="181" dur="500" fill="hold"/>
                                        <p:tgtEl>
                                          <p:spTgt spid="52"/>
                                        </p:tgtEl>
                                        <p:attrNameLst>
                                          <p:attrName>ppt_w</p:attrName>
                                        </p:attrNameLst>
                                      </p:cBhvr>
                                      <p:tavLst>
                                        <p:tav tm="0">
                                          <p:val>
                                            <p:fltVal val="0"/>
                                          </p:val>
                                        </p:tav>
                                        <p:tav tm="100000">
                                          <p:val>
                                            <p:strVal val="#ppt_w"/>
                                          </p:val>
                                        </p:tav>
                                      </p:tavLst>
                                    </p:anim>
                                    <p:anim calcmode="lin" valueType="num">
                                      <p:cBhvr>
                                        <p:cTn id="182" dur="500" fill="hold"/>
                                        <p:tgtEl>
                                          <p:spTgt spid="52"/>
                                        </p:tgtEl>
                                        <p:attrNameLst>
                                          <p:attrName>ppt_h</p:attrName>
                                        </p:attrNameLst>
                                      </p:cBhvr>
                                      <p:tavLst>
                                        <p:tav tm="0">
                                          <p:val>
                                            <p:fltVal val="0"/>
                                          </p:val>
                                        </p:tav>
                                        <p:tav tm="100000">
                                          <p:val>
                                            <p:strVal val="#ppt_h"/>
                                          </p:val>
                                        </p:tav>
                                      </p:tavLst>
                                    </p:anim>
                                    <p:animEffect transition="in" filter="fade">
                                      <p:cBhvr>
                                        <p:cTn id="183" dur="500"/>
                                        <p:tgtEl>
                                          <p:spTgt spid="52"/>
                                        </p:tgtEl>
                                      </p:cBhvr>
                                    </p:animEffect>
                                  </p:childTnLst>
                                </p:cTn>
                              </p:par>
                              <p:par>
                                <p:cTn id="184" presetID="53" presetClass="entr" presetSubtype="16" fill="hold" grpId="0" nodeType="withEffect">
                                  <p:stCondLst>
                                    <p:cond delay="10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500" fill="hold"/>
                                        <p:tgtEl>
                                          <p:spTgt spid="46"/>
                                        </p:tgtEl>
                                        <p:attrNameLst>
                                          <p:attrName>ppt_w</p:attrName>
                                        </p:attrNameLst>
                                      </p:cBhvr>
                                      <p:tavLst>
                                        <p:tav tm="0">
                                          <p:val>
                                            <p:fltVal val="0"/>
                                          </p:val>
                                        </p:tav>
                                        <p:tav tm="100000">
                                          <p:val>
                                            <p:strVal val="#ppt_w"/>
                                          </p:val>
                                        </p:tav>
                                      </p:tavLst>
                                    </p:anim>
                                    <p:anim calcmode="lin" valueType="num">
                                      <p:cBhvr>
                                        <p:cTn id="187" dur="500" fill="hold"/>
                                        <p:tgtEl>
                                          <p:spTgt spid="46"/>
                                        </p:tgtEl>
                                        <p:attrNameLst>
                                          <p:attrName>ppt_h</p:attrName>
                                        </p:attrNameLst>
                                      </p:cBhvr>
                                      <p:tavLst>
                                        <p:tav tm="0">
                                          <p:val>
                                            <p:fltVal val="0"/>
                                          </p:val>
                                        </p:tav>
                                        <p:tav tm="100000">
                                          <p:val>
                                            <p:strVal val="#ppt_h"/>
                                          </p:val>
                                        </p:tav>
                                      </p:tavLst>
                                    </p:anim>
                                    <p:animEffect transition="in" filter="fade">
                                      <p:cBhvr>
                                        <p:cTn id="188" dur="500"/>
                                        <p:tgtEl>
                                          <p:spTgt spid="46"/>
                                        </p:tgtEl>
                                      </p:cBhvr>
                                    </p:animEffect>
                                  </p:childTnLst>
                                </p:cTn>
                              </p:par>
                              <p:par>
                                <p:cTn id="189" presetID="53" presetClass="entr" presetSubtype="16" fill="hold" grpId="0" nodeType="withEffect">
                                  <p:stCondLst>
                                    <p:cond delay="1000"/>
                                  </p:stCondLst>
                                  <p:childTnLst>
                                    <p:set>
                                      <p:cBhvr>
                                        <p:cTn id="190" dur="1" fill="hold">
                                          <p:stCondLst>
                                            <p:cond delay="0"/>
                                          </p:stCondLst>
                                        </p:cTn>
                                        <p:tgtEl>
                                          <p:spTgt spid="53"/>
                                        </p:tgtEl>
                                        <p:attrNameLst>
                                          <p:attrName>style.visibility</p:attrName>
                                        </p:attrNameLst>
                                      </p:cBhvr>
                                      <p:to>
                                        <p:strVal val="visible"/>
                                      </p:to>
                                    </p:set>
                                    <p:anim calcmode="lin" valueType="num">
                                      <p:cBhvr>
                                        <p:cTn id="191" dur="500" fill="hold"/>
                                        <p:tgtEl>
                                          <p:spTgt spid="53"/>
                                        </p:tgtEl>
                                        <p:attrNameLst>
                                          <p:attrName>ppt_w</p:attrName>
                                        </p:attrNameLst>
                                      </p:cBhvr>
                                      <p:tavLst>
                                        <p:tav tm="0">
                                          <p:val>
                                            <p:fltVal val="0"/>
                                          </p:val>
                                        </p:tav>
                                        <p:tav tm="100000">
                                          <p:val>
                                            <p:strVal val="#ppt_w"/>
                                          </p:val>
                                        </p:tav>
                                      </p:tavLst>
                                    </p:anim>
                                    <p:anim calcmode="lin" valueType="num">
                                      <p:cBhvr>
                                        <p:cTn id="192" dur="500" fill="hold"/>
                                        <p:tgtEl>
                                          <p:spTgt spid="53"/>
                                        </p:tgtEl>
                                        <p:attrNameLst>
                                          <p:attrName>ppt_h</p:attrName>
                                        </p:attrNameLst>
                                      </p:cBhvr>
                                      <p:tavLst>
                                        <p:tav tm="0">
                                          <p:val>
                                            <p:fltVal val="0"/>
                                          </p:val>
                                        </p:tav>
                                        <p:tav tm="100000">
                                          <p:val>
                                            <p:strVal val="#ppt_h"/>
                                          </p:val>
                                        </p:tav>
                                      </p:tavLst>
                                    </p:anim>
                                    <p:animEffect transition="in" filter="fade">
                                      <p:cBhvr>
                                        <p:cTn id="193" dur="500"/>
                                        <p:tgtEl>
                                          <p:spTgt spid="53"/>
                                        </p:tgtEl>
                                      </p:cBhvr>
                                    </p:animEffect>
                                  </p:childTnLst>
                                </p:cTn>
                              </p:par>
                              <p:par>
                                <p:cTn id="194" presetID="53" presetClass="entr" presetSubtype="16" fill="hold" grpId="0" nodeType="withEffect">
                                  <p:stCondLst>
                                    <p:cond delay="1000"/>
                                  </p:stCondLst>
                                  <p:childTnLst>
                                    <p:set>
                                      <p:cBhvr>
                                        <p:cTn id="195" dur="1" fill="hold">
                                          <p:stCondLst>
                                            <p:cond delay="0"/>
                                          </p:stCondLst>
                                        </p:cTn>
                                        <p:tgtEl>
                                          <p:spTgt spid="49"/>
                                        </p:tgtEl>
                                        <p:attrNameLst>
                                          <p:attrName>style.visibility</p:attrName>
                                        </p:attrNameLst>
                                      </p:cBhvr>
                                      <p:to>
                                        <p:strVal val="visible"/>
                                      </p:to>
                                    </p:set>
                                    <p:anim calcmode="lin" valueType="num">
                                      <p:cBhvr>
                                        <p:cTn id="196" dur="500" fill="hold"/>
                                        <p:tgtEl>
                                          <p:spTgt spid="49"/>
                                        </p:tgtEl>
                                        <p:attrNameLst>
                                          <p:attrName>ppt_w</p:attrName>
                                        </p:attrNameLst>
                                      </p:cBhvr>
                                      <p:tavLst>
                                        <p:tav tm="0">
                                          <p:val>
                                            <p:fltVal val="0"/>
                                          </p:val>
                                        </p:tav>
                                        <p:tav tm="100000">
                                          <p:val>
                                            <p:strVal val="#ppt_w"/>
                                          </p:val>
                                        </p:tav>
                                      </p:tavLst>
                                    </p:anim>
                                    <p:anim calcmode="lin" valueType="num">
                                      <p:cBhvr>
                                        <p:cTn id="197" dur="500" fill="hold"/>
                                        <p:tgtEl>
                                          <p:spTgt spid="49"/>
                                        </p:tgtEl>
                                        <p:attrNameLst>
                                          <p:attrName>ppt_h</p:attrName>
                                        </p:attrNameLst>
                                      </p:cBhvr>
                                      <p:tavLst>
                                        <p:tav tm="0">
                                          <p:val>
                                            <p:fltVal val="0"/>
                                          </p:val>
                                        </p:tav>
                                        <p:tav tm="100000">
                                          <p:val>
                                            <p:strVal val="#ppt_h"/>
                                          </p:val>
                                        </p:tav>
                                      </p:tavLst>
                                    </p:anim>
                                    <p:animEffect transition="in" filter="fade">
                                      <p:cBhvr>
                                        <p:cTn id="198" dur="500"/>
                                        <p:tgtEl>
                                          <p:spTgt spid="49"/>
                                        </p:tgtEl>
                                      </p:cBhvr>
                                    </p:animEffect>
                                  </p:childTnLst>
                                </p:cTn>
                              </p:par>
                              <p:par>
                                <p:cTn id="199" presetID="53" presetClass="entr" presetSubtype="16" fill="hold" grpId="0" nodeType="withEffect">
                                  <p:stCondLst>
                                    <p:cond delay="1000"/>
                                  </p:stCondLst>
                                  <p:childTnLst>
                                    <p:set>
                                      <p:cBhvr>
                                        <p:cTn id="200" dur="1" fill="hold">
                                          <p:stCondLst>
                                            <p:cond delay="0"/>
                                          </p:stCondLst>
                                        </p:cTn>
                                        <p:tgtEl>
                                          <p:spTgt spid="48"/>
                                        </p:tgtEl>
                                        <p:attrNameLst>
                                          <p:attrName>style.visibility</p:attrName>
                                        </p:attrNameLst>
                                      </p:cBhvr>
                                      <p:to>
                                        <p:strVal val="visible"/>
                                      </p:to>
                                    </p:set>
                                    <p:anim calcmode="lin" valueType="num">
                                      <p:cBhvr>
                                        <p:cTn id="201" dur="500" fill="hold"/>
                                        <p:tgtEl>
                                          <p:spTgt spid="48"/>
                                        </p:tgtEl>
                                        <p:attrNameLst>
                                          <p:attrName>ppt_w</p:attrName>
                                        </p:attrNameLst>
                                      </p:cBhvr>
                                      <p:tavLst>
                                        <p:tav tm="0">
                                          <p:val>
                                            <p:fltVal val="0"/>
                                          </p:val>
                                        </p:tav>
                                        <p:tav tm="100000">
                                          <p:val>
                                            <p:strVal val="#ppt_w"/>
                                          </p:val>
                                        </p:tav>
                                      </p:tavLst>
                                    </p:anim>
                                    <p:anim calcmode="lin" valueType="num">
                                      <p:cBhvr>
                                        <p:cTn id="202" dur="500" fill="hold"/>
                                        <p:tgtEl>
                                          <p:spTgt spid="48"/>
                                        </p:tgtEl>
                                        <p:attrNameLst>
                                          <p:attrName>ppt_h</p:attrName>
                                        </p:attrNameLst>
                                      </p:cBhvr>
                                      <p:tavLst>
                                        <p:tav tm="0">
                                          <p:val>
                                            <p:fltVal val="0"/>
                                          </p:val>
                                        </p:tav>
                                        <p:tav tm="100000">
                                          <p:val>
                                            <p:strVal val="#ppt_h"/>
                                          </p:val>
                                        </p:tav>
                                      </p:tavLst>
                                    </p:anim>
                                    <p:animEffect transition="in" filter="fade">
                                      <p:cBhvr>
                                        <p:cTn id="203" dur="500"/>
                                        <p:tgtEl>
                                          <p:spTgt spid="48"/>
                                        </p:tgtEl>
                                      </p:cBhvr>
                                    </p:animEffect>
                                  </p:childTnLst>
                                </p:cTn>
                              </p:par>
                              <p:par>
                                <p:cTn id="204" presetID="53" presetClass="entr" presetSubtype="16" fill="hold" grpId="0" nodeType="withEffect">
                                  <p:stCondLst>
                                    <p:cond delay="1000"/>
                                  </p:stCondLst>
                                  <p:childTnLst>
                                    <p:set>
                                      <p:cBhvr>
                                        <p:cTn id="205" dur="1" fill="hold">
                                          <p:stCondLst>
                                            <p:cond delay="0"/>
                                          </p:stCondLst>
                                        </p:cTn>
                                        <p:tgtEl>
                                          <p:spTgt spid="54"/>
                                        </p:tgtEl>
                                        <p:attrNameLst>
                                          <p:attrName>style.visibility</p:attrName>
                                        </p:attrNameLst>
                                      </p:cBhvr>
                                      <p:to>
                                        <p:strVal val="visible"/>
                                      </p:to>
                                    </p:set>
                                    <p:anim calcmode="lin" valueType="num">
                                      <p:cBhvr>
                                        <p:cTn id="206" dur="500" fill="hold"/>
                                        <p:tgtEl>
                                          <p:spTgt spid="54"/>
                                        </p:tgtEl>
                                        <p:attrNameLst>
                                          <p:attrName>ppt_w</p:attrName>
                                        </p:attrNameLst>
                                      </p:cBhvr>
                                      <p:tavLst>
                                        <p:tav tm="0">
                                          <p:val>
                                            <p:fltVal val="0"/>
                                          </p:val>
                                        </p:tav>
                                        <p:tav tm="100000">
                                          <p:val>
                                            <p:strVal val="#ppt_w"/>
                                          </p:val>
                                        </p:tav>
                                      </p:tavLst>
                                    </p:anim>
                                    <p:anim calcmode="lin" valueType="num">
                                      <p:cBhvr>
                                        <p:cTn id="207" dur="500" fill="hold"/>
                                        <p:tgtEl>
                                          <p:spTgt spid="54"/>
                                        </p:tgtEl>
                                        <p:attrNameLst>
                                          <p:attrName>ppt_h</p:attrName>
                                        </p:attrNameLst>
                                      </p:cBhvr>
                                      <p:tavLst>
                                        <p:tav tm="0">
                                          <p:val>
                                            <p:fltVal val="0"/>
                                          </p:val>
                                        </p:tav>
                                        <p:tav tm="100000">
                                          <p:val>
                                            <p:strVal val="#ppt_h"/>
                                          </p:val>
                                        </p:tav>
                                      </p:tavLst>
                                    </p:anim>
                                    <p:animEffect transition="in" filter="fade">
                                      <p:cBhvr>
                                        <p:cTn id="208" dur="500"/>
                                        <p:tgtEl>
                                          <p:spTgt spid="54"/>
                                        </p:tgtEl>
                                      </p:cBhvr>
                                    </p:animEffect>
                                  </p:childTnLst>
                                </p:cTn>
                              </p:par>
                              <p:par>
                                <p:cTn id="209" presetID="53" presetClass="entr" presetSubtype="16" fill="hold" grpId="0" nodeType="withEffect">
                                  <p:stCondLst>
                                    <p:cond delay="1000"/>
                                  </p:stCondLst>
                                  <p:childTnLst>
                                    <p:set>
                                      <p:cBhvr>
                                        <p:cTn id="210" dur="1" fill="hold">
                                          <p:stCondLst>
                                            <p:cond delay="0"/>
                                          </p:stCondLst>
                                        </p:cTn>
                                        <p:tgtEl>
                                          <p:spTgt spid="47"/>
                                        </p:tgtEl>
                                        <p:attrNameLst>
                                          <p:attrName>style.visibility</p:attrName>
                                        </p:attrNameLst>
                                      </p:cBhvr>
                                      <p:to>
                                        <p:strVal val="visible"/>
                                      </p:to>
                                    </p:set>
                                    <p:anim calcmode="lin" valueType="num">
                                      <p:cBhvr>
                                        <p:cTn id="211" dur="500" fill="hold"/>
                                        <p:tgtEl>
                                          <p:spTgt spid="47"/>
                                        </p:tgtEl>
                                        <p:attrNameLst>
                                          <p:attrName>ppt_w</p:attrName>
                                        </p:attrNameLst>
                                      </p:cBhvr>
                                      <p:tavLst>
                                        <p:tav tm="0">
                                          <p:val>
                                            <p:fltVal val="0"/>
                                          </p:val>
                                        </p:tav>
                                        <p:tav tm="100000">
                                          <p:val>
                                            <p:strVal val="#ppt_w"/>
                                          </p:val>
                                        </p:tav>
                                      </p:tavLst>
                                    </p:anim>
                                    <p:anim calcmode="lin" valueType="num">
                                      <p:cBhvr>
                                        <p:cTn id="212" dur="500" fill="hold"/>
                                        <p:tgtEl>
                                          <p:spTgt spid="47"/>
                                        </p:tgtEl>
                                        <p:attrNameLst>
                                          <p:attrName>ppt_h</p:attrName>
                                        </p:attrNameLst>
                                      </p:cBhvr>
                                      <p:tavLst>
                                        <p:tav tm="0">
                                          <p:val>
                                            <p:fltVal val="0"/>
                                          </p:val>
                                        </p:tav>
                                        <p:tav tm="100000">
                                          <p:val>
                                            <p:strVal val="#ppt_h"/>
                                          </p:val>
                                        </p:tav>
                                      </p:tavLst>
                                    </p:anim>
                                    <p:animEffect transition="in" filter="fade">
                                      <p:cBhvr>
                                        <p:cTn id="213" dur="500"/>
                                        <p:tgtEl>
                                          <p:spTgt spid="47"/>
                                        </p:tgtEl>
                                      </p:cBhvr>
                                    </p:animEffect>
                                  </p:childTnLst>
                                </p:cTn>
                              </p:par>
                              <p:par>
                                <p:cTn id="214" presetID="53" presetClass="entr" presetSubtype="16" fill="hold" grpId="0" nodeType="withEffect">
                                  <p:stCondLst>
                                    <p:cond delay="1000"/>
                                  </p:stCondLst>
                                  <p:childTnLst>
                                    <p:set>
                                      <p:cBhvr>
                                        <p:cTn id="215" dur="1" fill="hold">
                                          <p:stCondLst>
                                            <p:cond delay="0"/>
                                          </p:stCondLst>
                                        </p:cTn>
                                        <p:tgtEl>
                                          <p:spTgt spid="43"/>
                                        </p:tgtEl>
                                        <p:attrNameLst>
                                          <p:attrName>style.visibility</p:attrName>
                                        </p:attrNameLst>
                                      </p:cBhvr>
                                      <p:to>
                                        <p:strVal val="visible"/>
                                      </p:to>
                                    </p:set>
                                    <p:anim calcmode="lin" valueType="num">
                                      <p:cBhvr>
                                        <p:cTn id="216" dur="500" fill="hold"/>
                                        <p:tgtEl>
                                          <p:spTgt spid="43"/>
                                        </p:tgtEl>
                                        <p:attrNameLst>
                                          <p:attrName>ppt_w</p:attrName>
                                        </p:attrNameLst>
                                      </p:cBhvr>
                                      <p:tavLst>
                                        <p:tav tm="0">
                                          <p:val>
                                            <p:fltVal val="0"/>
                                          </p:val>
                                        </p:tav>
                                        <p:tav tm="100000">
                                          <p:val>
                                            <p:strVal val="#ppt_w"/>
                                          </p:val>
                                        </p:tav>
                                      </p:tavLst>
                                    </p:anim>
                                    <p:anim calcmode="lin" valueType="num">
                                      <p:cBhvr>
                                        <p:cTn id="217" dur="500" fill="hold"/>
                                        <p:tgtEl>
                                          <p:spTgt spid="43"/>
                                        </p:tgtEl>
                                        <p:attrNameLst>
                                          <p:attrName>ppt_h</p:attrName>
                                        </p:attrNameLst>
                                      </p:cBhvr>
                                      <p:tavLst>
                                        <p:tav tm="0">
                                          <p:val>
                                            <p:fltVal val="0"/>
                                          </p:val>
                                        </p:tav>
                                        <p:tav tm="100000">
                                          <p:val>
                                            <p:strVal val="#ppt_h"/>
                                          </p:val>
                                        </p:tav>
                                      </p:tavLst>
                                    </p:anim>
                                    <p:animEffect transition="in" filter="fade">
                                      <p:cBhvr>
                                        <p:cTn id="218" dur="500"/>
                                        <p:tgtEl>
                                          <p:spTgt spid="43"/>
                                        </p:tgtEl>
                                      </p:cBhvr>
                                    </p:animEffect>
                                  </p:childTnLst>
                                </p:cTn>
                              </p:par>
                              <p:par>
                                <p:cTn id="219" presetID="53" presetClass="entr" presetSubtype="16" fill="hold" grpId="0" nodeType="withEffect">
                                  <p:stCondLst>
                                    <p:cond delay="1000"/>
                                  </p:stCondLst>
                                  <p:childTnLst>
                                    <p:set>
                                      <p:cBhvr>
                                        <p:cTn id="220" dur="1" fill="hold">
                                          <p:stCondLst>
                                            <p:cond delay="0"/>
                                          </p:stCondLst>
                                        </p:cTn>
                                        <p:tgtEl>
                                          <p:spTgt spid="63"/>
                                        </p:tgtEl>
                                        <p:attrNameLst>
                                          <p:attrName>style.visibility</p:attrName>
                                        </p:attrNameLst>
                                      </p:cBhvr>
                                      <p:to>
                                        <p:strVal val="visible"/>
                                      </p:to>
                                    </p:set>
                                    <p:anim calcmode="lin" valueType="num">
                                      <p:cBhvr>
                                        <p:cTn id="221" dur="500" fill="hold"/>
                                        <p:tgtEl>
                                          <p:spTgt spid="63"/>
                                        </p:tgtEl>
                                        <p:attrNameLst>
                                          <p:attrName>ppt_w</p:attrName>
                                        </p:attrNameLst>
                                      </p:cBhvr>
                                      <p:tavLst>
                                        <p:tav tm="0">
                                          <p:val>
                                            <p:fltVal val="0"/>
                                          </p:val>
                                        </p:tav>
                                        <p:tav tm="100000">
                                          <p:val>
                                            <p:strVal val="#ppt_w"/>
                                          </p:val>
                                        </p:tav>
                                      </p:tavLst>
                                    </p:anim>
                                    <p:anim calcmode="lin" valueType="num">
                                      <p:cBhvr>
                                        <p:cTn id="222" dur="500" fill="hold"/>
                                        <p:tgtEl>
                                          <p:spTgt spid="63"/>
                                        </p:tgtEl>
                                        <p:attrNameLst>
                                          <p:attrName>ppt_h</p:attrName>
                                        </p:attrNameLst>
                                      </p:cBhvr>
                                      <p:tavLst>
                                        <p:tav tm="0">
                                          <p:val>
                                            <p:fltVal val="0"/>
                                          </p:val>
                                        </p:tav>
                                        <p:tav tm="100000">
                                          <p:val>
                                            <p:strVal val="#ppt_h"/>
                                          </p:val>
                                        </p:tav>
                                      </p:tavLst>
                                    </p:anim>
                                    <p:animEffect transition="in" filter="fade">
                                      <p:cBhvr>
                                        <p:cTn id="223" dur="500"/>
                                        <p:tgtEl>
                                          <p:spTgt spid="63"/>
                                        </p:tgtEl>
                                      </p:cBhvr>
                                    </p:animEffect>
                                  </p:childTnLst>
                                </p:cTn>
                              </p:par>
                              <p:par>
                                <p:cTn id="224" presetID="53" presetClass="entr" presetSubtype="16" fill="hold" grpId="0" nodeType="withEffect">
                                  <p:stCondLst>
                                    <p:cond delay="1000"/>
                                  </p:stCondLst>
                                  <p:childTnLst>
                                    <p:set>
                                      <p:cBhvr>
                                        <p:cTn id="225" dur="1" fill="hold">
                                          <p:stCondLst>
                                            <p:cond delay="0"/>
                                          </p:stCondLst>
                                        </p:cTn>
                                        <p:tgtEl>
                                          <p:spTgt spid="58"/>
                                        </p:tgtEl>
                                        <p:attrNameLst>
                                          <p:attrName>style.visibility</p:attrName>
                                        </p:attrNameLst>
                                      </p:cBhvr>
                                      <p:to>
                                        <p:strVal val="visible"/>
                                      </p:to>
                                    </p:set>
                                    <p:anim calcmode="lin" valueType="num">
                                      <p:cBhvr>
                                        <p:cTn id="226" dur="500" fill="hold"/>
                                        <p:tgtEl>
                                          <p:spTgt spid="58"/>
                                        </p:tgtEl>
                                        <p:attrNameLst>
                                          <p:attrName>ppt_w</p:attrName>
                                        </p:attrNameLst>
                                      </p:cBhvr>
                                      <p:tavLst>
                                        <p:tav tm="0">
                                          <p:val>
                                            <p:fltVal val="0"/>
                                          </p:val>
                                        </p:tav>
                                        <p:tav tm="100000">
                                          <p:val>
                                            <p:strVal val="#ppt_w"/>
                                          </p:val>
                                        </p:tav>
                                      </p:tavLst>
                                    </p:anim>
                                    <p:anim calcmode="lin" valueType="num">
                                      <p:cBhvr>
                                        <p:cTn id="227" dur="500" fill="hold"/>
                                        <p:tgtEl>
                                          <p:spTgt spid="58"/>
                                        </p:tgtEl>
                                        <p:attrNameLst>
                                          <p:attrName>ppt_h</p:attrName>
                                        </p:attrNameLst>
                                      </p:cBhvr>
                                      <p:tavLst>
                                        <p:tav tm="0">
                                          <p:val>
                                            <p:fltVal val="0"/>
                                          </p:val>
                                        </p:tav>
                                        <p:tav tm="100000">
                                          <p:val>
                                            <p:strVal val="#ppt_h"/>
                                          </p:val>
                                        </p:tav>
                                      </p:tavLst>
                                    </p:anim>
                                    <p:animEffect transition="in" filter="fade">
                                      <p:cBhvr>
                                        <p:cTn id="228" dur="500"/>
                                        <p:tgtEl>
                                          <p:spTgt spid="58"/>
                                        </p:tgtEl>
                                      </p:cBhvr>
                                    </p:animEffect>
                                  </p:childTnLst>
                                </p:cTn>
                              </p:par>
                              <p:par>
                                <p:cTn id="229" presetID="53" presetClass="entr" presetSubtype="16" fill="hold" grpId="0" nodeType="withEffect">
                                  <p:stCondLst>
                                    <p:cond delay="1000"/>
                                  </p:stCondLst>
                                  <p:childTnLst>
                                    <p:set>
                                      <p:cBhvr>
                                        <p:cTn id="230" dur="1" fill="hold">
                                          <p:stCondLst>
                                            <p:cond delay="0"/>
                                          </p:stCondLst>
                                        </p:cTn>
                                        <p:tgtEl>
                                          <p:spTgt spid="56"/>
                                        </p:tgtEl>
                                        <p:attrNameLst>
                                          <p:attrName>style.visibility</p:attrName>
                                        </p:attrNameLst>
                                      </p:cBhvr>
                                      <p:to>
                                        <p:strVal val="visible"/>
                                      </p:to>
                                    </p:set>
                                    <p:anim calcmode="lin" valueType="num">
                                      <p:cBhvr>
                                        <p:cTn id="231" dur="500" fill="hold"/>
                                        <p:tgtEl>
                                          <p:spTgt spid="56"/>
                                        </p:tgtEl>
                                        <p:attrNameLst>
                                          <p:attrName>ppt_w</p:attrName>
                                        </p:attrNameLst>
                                      </p:cBhvr>
                                      <p:tavLst>
                                        <p:tav tm="0">
                                          <p:val>
                                            <p:fltVal val="0"/>
                                          </p:val>
                                        </p:tav>
                                        <p:tav tm="100000">
                                          <p:val>
                                            <p:strVal val="#ppt_w"/>
                                          </p:val>
                                        </p:tav>
                                      </p:tavLst>
                                    </p:anim>
                                    <p:anim calcmode="lin" valueType="num">
                                      <p:cBhvr>
                                        <p:cTn id="232" dur="500" fill="hold"/>
                                        <p:tgtEl>
                                          <p:spTgt spid="56"/>
                                        </p:tgtEl>
                                        <p:attrNameLst>
                                          <p:attrName>ppt_h</p:attrName>
                                        </p:attrNameLst>
                                      </p:cBhvr>
                                      <p:tavLst>
                                        <p:tav tm="0">
                                          <p:val>
                                            <p:fltVal val="0"/>
                                          </p:val>
                                        </p:tav>
                                        <p:tav tm="100000">
                                          <p:val>
                                            <p:strVal val="#ppt_h"/>
                                          </p:val>
                                        </p:tav>
                                      </p:tavLst>
                                    </p:anim>
                                    <p:animEffect transition="in" filter="fade">
                                      <p:cBhvr>
                                        <p:cTn id="233" dur="500"/>
                                        <p:tgtEl>
                                          <p:spTgt spid="56"/>
                                        </p:tgtEl>
                                      </p:cBhvr>
                                    </p:animEffect>
                                  </p:childTnLst>
                                </p:cTn>
                              </p:par>
                              <p:par>
                                <p:cTn id="234" presetID="53" presetClass="entr" presetSubtype="16" fill="hold" grpId="0" nodeType="withEffect">
                                  <p:stCondLst>
                                    <p:cond delay="1000"/>
                                  </p:stCondLst>
                                  <p:childTnLst>
                                    <p:set>
                                      <p:cBhvr>
                                        <p:cTn id="235" dur="1" fill="hold">
                                          <p:stCondLst>
                                            <p:cond delay="0"/>
                                          </p:stCondLst>
                                        </p:cTn>
                                        <p:tgtEl>
                                          <p:spTgt spid="55"/>
                                        </p:tgtEl>
                                        <p:attrNameLst>
                                          <p:attrName>style.visibility</p:attrName>
                                        </p:attrNameLst>
                                      </p:cBhvr>
                                      <p:to>
                                        <p:strVal val="visible"/>
                                      </p:to>
                                    </p:set>
                                    <p:anim calcmode="lin" valueType="num">
                                      <p:cBhvr>
                                        <p:cTn id="236" dur="500" fill="hold"/>
                                        <p:tgtEl>
                                          <p:spTgt spid="55"/>
                                        </p:tgtEl>
                                        <p:attrNameLst>
                                          <p:attrName>ppt_w</p:attrName>
                                        </p:attrNameLst>
                                      </p:cBhvr>
                                      <p:tavLst>
                                        <p:tav tm="0">
                                          <p:val>
                                            <p:fltVal val="0"/>
                                          </p:val>
                                        </p:tav>
                                        <p:tav tm="100000">
                                          <p:val>
                                            <p:strVal val="#ppt_w"/>
                                          </p:val>
                                        </p:tav>
                                      </p:tavLst>
                                    </p:anim>
                                    <p:anim calcmode="lin" valueType="num">
                                      <p:cBhvr>
                                        <p:cTn id="237" dur="500" fill="hold"/>
                                        <p:tgtEl>
                                          <p:spTgt spid="55"/>
                                        </p:tgtEl>
                                        <p:attrNameLst>
                                          <p:attrName>ppt_h</p:attrName>
                                        </p:attrNameLst>
                                      </p:cBhvr>
                                      <p:tavLst>
                                        <p:tav tm="0">
                                          <p:val>
                                            <p:fltVal val="0"/>
                                          </p:val>
                                        </p:tav>
                                        <p:tav tm="100000">
                                          <p:val>
                                            <p:strVal val="#ppt_h"/>
                                          </p:val>
                                        </p:tav>
                                      </p:tavLst>
                                    </p:anim>
                                    <p:animEffect transition="in" filter="fade">
                                      <p:cBhvr>
                                        <p:cTn id="2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65" grpId="0"/>
      <p:bldP spid="6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smtClean="0">
                <a:solidFill>
                  <a:schemeClr val="tx1"/>
                </a:solidFill>
                <a:latin typeface="+mn-lt"/>
              </a:rPr>
              <a:t>1</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30221" y="386060"/>
            <a:ext cx="6130212" cy="523220"/>
          </a:xfrm>
          <a:prstGeom prst="rect">
            <a:avLst/>
          </a:prstGeom>
          <a:noFill/>
        </p:spPr>
        <p:txBody>
          <a:bodyPr wrap="square" rtlCol="0">
            <a:spAutoFit/>
          </a:bodyPr>
          <a:lstStyle/>
          <a:p>
            <a:r>
              <a:rPr lang="en-US" altLang="zh-CN" sz="2800" dirty="0"/>
              <a:t>Analysis of Alternatives</a:t>
            </a:r>
            <a:endParaRPr lang="zh-CN" altLang="en-US" sz="2800" dirty="0"/>
          </a:p>
        </p:txBody>
      </p:sp>
      <p:pic>
        <p:nvPicPr>
          <p:cNvPr id="4" name="图片 3">
            <a:extLst>
              <a:ext uri="{FF2B5EF4-FFF2-40B4-BE49-F238E27FC236}">
                <a16:creationId xmlns:a16="http://schemas.microsoft.com/office/drawing/2014/main" xmlns="" id="{0930B6F3-94B1-4C04-8485-108F4131D6C7}"/>
              </a:ext>
            </a:extLst>
          </p:cNvPr>
          <p:cNvPicPr>
            <a:picLocks noChangeAspect="1"/>
          </p:cNvPicPr>
          <p:nvPr/>
        </p:nvPicPr>
        <p:blipFill>
          <a:blip r:embed="rId3"/>
          <a:stretch>
            <a:fillRect/>
          </a:stretch>
        </p:blipFill>
        <p:spPr>
          <a:xfrm>
            <a:off x="2784114" y="889232"/>
            <a:ext cx="6436051" cy="5893037"/>
          </a:xfrm>
          <a:prstGeom prst="rect">
            <a:avLst/>
          </a:prstGeom>
        </p:spPr>
      </p:pic>
    </p:spTree>
    <p:extLst>
      <p:ext uri="{BB962C8B-B14F-4D97-AF65-F5344CB8AC3E}">
        <p14:creationId xmlns:p14="http://schemas.microsoft.com/office/powerpoint/2010/main" val="151951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1000" fill="hold"/>
                                        <p:tgtEl>
                                          <p:spTgt spid="66"/>
                                        </p:tgtEl>
                                        <p:attrNameLst>
                                          <p:attrName>ppt_w</p:attrName>
                                        </p:attrNameLst>
                                      </p:cBhvr>
                                      <p:tavLst>
                                        <p:tav tm="0">
                                          <p:val>
                                            <p:fltVal val="0"/>
                                          </p:val>
                                        </p:tav>
                                        <p:tav tm="100000">
                                          <p:val>
                                            <p:strVal val="#ppt_w"/>
                                          </p:val>
                                        </p:tav>
                                      </p:tavLst>
                                    </p:anim>
                                    <p:anim calcmode="lin" valueType="num">
                                      <p:cBhvr>
                                        <p:cTn id="8" dur="1000" fill="hold"/>
                                        <p:tgtEl>
                                          <p:spTgt spid="66"/>
                                        </p:tgtEl>
                                        <p:attrNameLst>
                                          <p:attrName>ppt_h</p:attrName>
                                        </p:attrNameLst>
                                      </p:cBhvr>
                                      <p:tavLst>
                                        <p:tav tm="0">
                                          <p:val>
                                            <p:fltVal val="0"/>
                                          </p:val>
                                        </p:tav>
                                        <p:tav tm="100000">
                                          <p:val>
                                            <p:strVal val="#ppt_h"/>
                                          </p:val>
                                        </p:tav>
                                      </p:tavLst>
                                    </p:anim>
                                    <p:anim calcmode="lin" valueType="num">
                                      <p:cBhvr>
                                        <p:cTn id="9" dur="1000" fill="hold"/>
                                        <p:tgtEl>
                                          <p:spTgt spid="66"/>
                                        </p:tgtEl>
                                        <p:attrNameLst>
                                          <p:attrName>style.rotation</p:attrName>
                                        </p:attrNameLst>
                                      </p:cBhvr>
                                      <p:tavLst>
                                        <p:tav tm="0">
                                          <p:val>
                                            <p:fltVal val="90"/>
                                          </p:val>
                                        </p:tav>
                                        <p:tav tm="100000">
                                          <p:val>
                                            <p:fltVal val="0"/>
                                          </p:val>
                                        </p:tav>
                                      </p:tavLst>
                                    </p:anim>
                                    <p:animEffect transition="in" filter="fade">
                                      <p:cBhvr>
                                        <p:cTn id="10" dur="1000"/>
                                        <p:tgtEl>
                                          <p:spTgt spid="6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65"/>
                                        </p:tgtEl>
                                        <p:attrNameLst>
                                          <p:attrName>ppt_x</p:attrName>
                                          <p:attrName>ppt_y</p:attrName>
                                        </p:attrNameLst>
                                      </p:cBhvr>
                                      <p:rCtr x="1680" y="2199"/>
                                    </p:animMotion>
                                  </p:childTnLst>
                                </p:cTn>
                              </p:par>
                              <p:par>
                                <p:cTn id="16" presetID="10" presetClass="entr" presetSubtype="0" fill="hold" grpId="0" nodeType="withEffect">
                                  <p:stCondLst>
                                    <p:cond delay="25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1250"/>
                                        <p:tgtEl>
                                          <p:spTgt spid="73"/>
                                        </p:tgtEl>
                                      </p:cBhvr>
                                    </p:animEffect>
                                  </p:childTnLst>
                                </p:cTn>
                              </p:par>
                              <p:par>
                                <p:cTn id="19" presetID="63" presetClass="path" presetSubtype="0" decel="30000" fill="hold" grpId="1" nodeType="withEffect">
                                  <p:stCondLst>
                                    <p:cond delay="250"/>
                                  </p:stCondLst>
                                  <p:childTnLst>
                                    <p:animMotion origin="layout" path="M -0.124349 -0.124074 L 0 0 E" pathEditMode="relative" ptsTypes="">
                                      <p:cBhvr>
                                        <p:cTn id="20" dur="1250" fill="hold"/>
                                        <p:tgtEl>
                                          <p:spTgt spid="73"/>
                                        </p:tgtEl>
                                        <p:attrNameLst>
                                          <p:attrName>ppt_x</p:attrName>
                                          <p:attrName>ppt_y</p:attrName>
                                        </p:attrNameLst>
                                      </p:cBhvr>
                                    </p:animMotion>
                                  </p:childTnLst>
                                </p:cTn>
                              </p:par>
                              <p:par>
                                <p:cTn id="21" presetID="6" presetClass="emph" presetSubtype="0" decel="30000" fill="hold" grpId="2" nodeType="withEffect">
                                  <p:stCondLst>
                                    <p:cond delay="250"/>
                                  </p:stCondLst>
                                  <p:childTnLst>
                                    <p:animScale>
                                      <p:cBhvr>
                                        <p:cTn id="22" dur="1250" fill="hold"/>
                                        <p:tgtEl>
                                          <p:spTgt spid="73"/>
                                        </p:tgtEl>
                                      </p:cBhvr>
                                      <p:by x="150000" y="150000"/>
                                      <p:from x="146726" y="119179"/>
                                      <p:to x="100000" y="100000"/>
                                    </p:animScale>
                                  </p:childTnLst>
                                </p:cTn>
                              </p:par>
                              <p:par>
                                <p:cTn id="23" presetID="31" presetClass="entr" presetSubtype="0" fill="hold" nodeType="withEffect">
                                  <p:stCondLst>
                                    <p:cond delay="500"/>
                                  </p:stCondLst>
                                  <p:childTnLst>
                                    <p:set>
                                      <p:cBhvr>
                                        <p:cTn id="24" dur="1" fill="hold">
                                          <p:stCondLst>
                                            <p:cond delay="0"/>
                                          </p:stCondLst>
                                        </p:cTn>
                                        <p:tgtEl>
                                          <p:spTgt spid="64"/>
                                        </p:tgtEl>
                                        <p:attrNameLst>
                                          <p:attrName>style.visibility</p:attrName>
                                        </p:attrNameLst>
                                      </p:cBhvr>
                                      <p:to>
                                        <p:strVal val="visible"/>
                                      </p:to>
                                    </p:set>
                                    <p:anim calcmode="lin" valueType="num">
                                      <p:cBhvr>
                                        <p:cTn id="25" dur="1000" fill="hold"/>
                                        <p:tgtEl>
                                          <p:spTgt spid="64"/>
                                        </p:tgtEl>
                                        <p:attrNameLst>
                                          <p:attrName>ppt_w</p:attrName>
                                        </p:attrNameLst>
                                      </p:cBhvr>
                                      <p:tavLst>
                                        <p:tav tm="0">
                                          <p:val>
                                            <p:fltVal val="0"/>
                                          </p:val>
                                        </p:tav>
                                        <p:tav tm="100000">
                                          <p:val>
                                            <p:strVal val="#ppt_w"/>
                                          </p:val>
                                        </p:tav>
                                      </p:tavLst>
                                    </p:anim>
                                    <p:anim calcmode="lin" valueType="num">
                                      <p:cBhvr>
                                        <p:cTn id="26" dur="1000" fill="hold"/>
                                        <p:tgtEl>
                                          <p:spTgt spid="64"/>
                                        </p:tgtEl>
                                        <p:attrNameLst>
                                          <p:attrName>ppt_h</p:attrName>
                                        </p:attrNameLst>
                                      </p:cBhvr>
                                      <p:tavLst>
                                        <p:tav tm="0">
                                          <p:val>
                                            <p:fltVal val="0"/>
                                          </p:val>
                                        </p:tav>
                                        <p:tav tm="100000">
                                          <p:val>
                                            <p:strVal val="#ppt_h"/>
                                          </p:val>
                                        </p:tav>
                                      </p:tavLst>
                                    </p:anim>
                                    <p:anim calcmode="lin" valueType="num">
                                      <p:cBhvr>
                                        <p:cTn id="27" dur="1000" fill="hold"/>
                                        <p:tgtEl>
                                          <p:spTgt spid="64"/>
                                        </p:tgtEl>
                                        <p:attrNameLst>
                                          <p:attrName>style.rotation</p:attrName>
                                        </p:attrNameLst>
                                      </p:cBhvr>
                                      <p:tavLst>
                                        <p:tav tm="0">
                                          <p:val>
                                            <p:fltVal val="90"/>
                                          </p:val>
                                        </p:tav>
                                        <p:tav tm="100000">
                                          <p:val>
                                            <p:fltVal val="0"/>
                                          </p:val>
                                        </p:tav>
                                      </p:tavLst>
                                    </p:anim>
                                    <p:animEffect transition="in" filter="fade">
                                      <p:cBhvr>
                                        <p:cTn id="28" dur="1000"/>
                                        <p:tgtEl>
                                          <p:spTgt spid="64"/>
                                        </p:tgtEl>
                                      </p:cBhvr>
                                    </p:animEffect>
                                  </p:childTnLst>
                                </p:cTn>
                              </p:par>
                              <p:par>
                                <p:cTn id="29" presetID="31" presetClass="entr" presetSubtype="0" fill="hold"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p:cTn id="31" dur="1000" fill="hold"/>
                                        <p:tgtEl>
                                          <p:spTgt spid="42"/>
                                        </p:tgtEl>
                                        <p:attrNameLst>
                                          <p:attrName>ppt_w</p:attrName>
                                        </p:attrNameLst>
                                      </p:cBhvr>
                                      <p:tavLst>
                                        <p:tav tm="0">
                                          <p:val>
                                            <p:fltVal val="0"/>
                                          </p:val>
                                        </p:tav>
                                        <p:tav tm="100000">
                                          <p:val>
                                            <p:strVal val="#ppt_w"/>
                                          </p:val>
                                        </p:tav>
                                      </p:tavLst>
                                    </p:anim>
                                    <p:anim calcmode="lin" valueType="num">
                                      <p:cBhvr>
                                        <p:cTn id="32" dur="1000" fill="hold"/>
                                        <p:tgtEl>
                                          <p:spTgt spid="42"/>
                                        </p:tgtEl>
                                        <p:attrNameLst>
                                          <p:attrName>ppt_h</p:attrName>
                                        </p:attrNameLst>
                                      </p:cBhvr>
                                      <p:tavLst>
                                        <p:tav tm="0">
                                          <p:val>
                                            <p:fltVal val="0"/>
                                          </p:val>
                                        </p:tav>
                                        <p:tav tm="100000">
                                          <p:val>
                                            <p:strVal val="#ppt_h"/>
                                          </p:val>
                                        </p:tav>
                                      </p:tavLst>
                                    </p:anim>
                                    <p:anim calcmode="lin" valueType="num">
                                      <p:cBhvr>
                                        <p:cTn id="33" dur="1000" fill="hold"/>
                                        <p:tgtEl>
                                          <p:spTgt spid="42"/>
                                        </p:tgtEl>
                                        <p:attrNameLst>
                                          <p:attrName>style.rotation</p:attrName>
                                        </p:attrNameLst>
                                      </p:cBhvr>
                                      <p:tavLst>
                                        <p:tav tm="0">
                                          <p:val>
                                            <p:fltVal val="90"/>
                                          </p:val>
                                        </p:tav>
                                        <p:tav tm="100000">
                                          <p:val>
                                            <p:fltVal val="0"/>
                                          </p:val>
                                        </p:tav>
                                      </p:tavLst>
                                    </p:anim>
                                    <p:animEffect transition="in" filter="fade">
                                      <p:cBhvr>
                                        <p:cTn id="34" dur="1000"/>
                                        <p:tgtEl>
                                          <p:spTgt spid="42"/>
                                        </p:tgtEl>
                                      </p:cBhvr>
                                    </p:animEffect>
                                  </p:childTnLst>
                                </p:cTn>
                              </p:par>
                              <p:par>
                                <p:cTn id="35" presetID="31" presetClass="entr" presetSubtype="0" fill="hold" nodeType="withEffect">
                                  <p:stCondLst>
                                    <p:cond delay="50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000" fill="hold"/>
                                        <p:tgtEl>
                                          <p:spTgt spid="39"/>
                                        </p:tgtEl>
                                        <p:attrNameLst>
                                          <p:attrName>ppt_w</p:attrName>
                                        </p:attrNameLst>
                                      </p:cBhvr>
                                      <p:tavLst>
                                        <p:tav tm="0">
                                          <p:val>
                                            <p:fltVal val="0"/>
                                          </p:val>
                                        </p:tav>
                                        <p:tav tm="100000">
                                          <p:val>
                                            <p:strVal val="#ppt_w"/>
                                          </p:val>
                                        </p:tav>
                                      </p:tavLst>
                                    </p:anim>
                                    <p:anim calcmode="lin" valueType="num">
                                      <p:cBhvr>
                                        <p:cTn id="38" dur="1000" fill="hold"/>
                                        <p:tgtEl>
                                          <p:spTgt spid="39"/>
                                        </p:tgtEl>
                                        <p:attrNameLst>
                                          <p:attrName>ppt_h</p:attrName>
                                        </p:attrNameLst>
                                      </p:cBhvr>
                                      <p:tavLst>
                                        <p:tav tm="0">
                                          <p:val>
                                            <p:fltVal val="0"/>
                                          </p:val>
                                        </p:tav>
                                        <p:tav tm="100000">
                                          <p:val>
                                            <p:strVal val="#ppt_h"/>
                                          </p:val>
                                        </p:tav>
                                      </p:tavLst>
                                    </p:anim>
                                    <p:anim calcmode="lin" valueType="num">
                                      <p:cBhvr>
                                        <p:cTn id="39" dur="1000" fill="hold"/>
                                        <p:tgtEl>
                                          <p:spTgt spid="39"/>
                                        </p:tgtEl>
                                        <p:attrNameLst>
                                          <p:attrName>style.rotation</p:attrName>
                                        </p:attrNameLst>
                                      </p:cBhvr>
                                      <p:tavLst>
                                        <p:tav tm="0">
                                          <p:val>
                                            <p:fltVal val="90"/>
                                          </p:val>
                                        </p:tav>
                                        <p:tav tm="100000">
                                          <p:val>
                                            <p:fltVal val="0"/>
                                          </p:val>
                                        </p:tav>
                                      </p:tavLst>
                                    </p:anim>
                                    <p:animEffect transition="in" filter="fade">
                                      <p:cBhvr>
                                        <p:cTn id="40" dur="1000"/>
                                        <p:tgtEl>
                                          <p:spTgt spid="39"/>
                                        </p:tgtEl>
                                      </p:cBhvr>
                                    </p:animEffect>
                                  </p:childTnLst>
                                </p:cTn>
                              </p:par>
                              <p:par>
                                <p:cTn id="41" presetID="31" presetClass="entr" presetSubtype="0" fill="hold" nodeType="withEffect">
                                  <p:stCondLst>
                                    <p:cond delay="500"/>
                                  </p:stCondLst>
                                  <p:childTnLst>
                                    <p:set>
                                      <p:cBhvr>
                                        <p:cTn id="42" dur="1" fill="hold">
                                          <p:stCondLst>
                                            <p:cond delay="0"/>
                                          </p:stCondLst>
                                        </p:cTn>
                                        <p:tgtEl>
                                          <p:spTgt spid="38"/>
                                        </p:tgtEl>
                                        <p:attrNameLst>
                                          <p:attrName>style.visibility</p:attrName>
                                        </p:attrNameLst>
                                      </p:cBhvr>
                                      <p:to>
                                        <p:strVal val="visible"/>
                                      </p:to>
                                    </p:set>
                                    <p:anim calcmode="lin" valueType="num">
                                      <p:cBhvr>
                                        <p:cTn id="43" dur="1000" fill="hold"/>
                                        <p:tgtEl>
                                          <p:spTgt spid="38"/>
                                        </p:tgtEl>
                                        <p:attrNameLst>
                                          <p:attrName>ppt_w</p:attrName>
                                        </p:attrNameLst>
                                      </p:cBhvr>
                                      <p:tavLst>
                                        <p:tav tm="0">
                                          <p:val>
                                            <p:fltVal val="0"/>
                                          </p:val>
                                        </p:tav>
                                        <p:tav tm="100000">
                                          <p:val>
                                            <p:strVal val="#ppt_w"/>
                                          </p:val>
                                        </p:tav>
                                      </p:tavLst>
                                    </p:anim>
                                    <p:anim calcmode="lin" valueType="num">
                                      <p:cBhvr>
                                        <p:cTn id="44" dur="1000" fill="hold"/>
                                        <p:tgtEl>
                                          <p:spTgt spid="38"/>
                                        </p:tgtEl>
                                        <p:attrNameLst>
                                          <p:attrName>ppt_h</p:attrName>
                                        </p:attrNameLst>
                                      </p:cBhvr>
                                      <p:tavLst>
                                        <p:tav tm="0">
                                          <p:val>
                                            <p:fltVal val="0"/>
                                          </p:val>
                                        </p:tav>
                                        <p:tav tm="100000">
                                          <p:val>
                                            <p:strVal val="#ppt_h"/>
                                          </p:val>
                                        </p:tav>
                                      </p:tavLst>
                                    </p:anim>
                                    <p:anim calcmode="lin" valueType="num">
                                      <p:cBhvr>
                                        <p:cTn id="45" dur="1000" fill="hold"/>
                                        <p:tgtEl>
                                          <p:spTgt spid="38"/>
                                        </p:tgtEl>
                                        <p:attrNameLst>
                                          <p:attrName>style.rotation</p:attrName>
                                        </p:attrNameLst>
                                      </p:cBhvr>
                                      <p:tavLst>
                                        <p:tav tm="0">
                                          <p:val>
                                            <p:fltVal val="90"/>
                                          </p:val>
                                        </p:tav>
                                        <p:tav tm="100000">
                                          <p:val>
                                            <p:fltVal val="0"/>
                                          </p:val>
                                        </p:tav>
                                      </p:tavLst>
                                    </p:anim>
                                    <p:animEffect transition="in" filter="fade">
                                      <p:cBhvr>
                                        <p:cTn id="46" dur="1000"/>
                                        <p:tgtEl>
                                          <p:spTgt spid="38"/>
                                        </p:tgtEl>
                                      </p:cBhvr>
                                    </p:animEffect>
                                  </p:childTnLst>
                                </p:cTn>
                              </p:par>
                              <p:par>
                                <p:cTn id="47" presetID="31" presetClass="entr" presetSubtype="0" fill="hold" nodeType="withEffect">
                                  <p:stCondLst>
                                    <p:cond delay="500"/>
                                  </p:stCondLst>
                                  <p:childTnLst>
                                    <p:set>
                                      <p:cBhvr>
                                        <p:cTn id="48" dur="1" fill="hold">
                                          <p:stCondLst>
                                            <p:cond delay="0"/>
                                          </p:stCondLst>
                                        </p:cTn>
                                        <p:tgtEl>
                                          <p:spTgt spid="37"/>
                                        </p:tgtEl>
                                        <p:attrNameLst>
                                          <p:attrName>style.visibility</p:attrName>
                                        </p:attrNameLst>
                                      </p:cBhvr>
                                      <p:to>
                                        <p:strVal val="visible"/>
                                      </p:to>
                                    </p:set>
                                    <p:anim calcmode="lin" valueType="num">
                                      <p:cBhvr>
                                        <p:cTn id="49" dur="1000" fill="hold"/>
                                        <p:tgtEl>
                                          <p:spTgt spid="37"/>
                                        </p:tgtEl>
                                        <p:attrNameLst>
                                          <p:attrName>ppt_w</p:attrName>
                                        </p:attrNameLst>
                                      </p:cBhvr>
                                      <p:tavLst>
                                        <p:tav tm="0">
                                          <p:val>
                                            <p:fltVal val="0"/>
                                          </p:val>
                                        </p:tav>
                                        <p:tav tm="100000">
                                          <p:val>
                                            <p:strVal val="#ppt_w"/>
                                          </p:val>
                                        </p:tav>
                                      </p:tavLst>
                                    </p:anim>
                                    <p:anim calcmode="lin" valueType="num">
                                      <p:cBhvr>
                                        <p:cTn id="50" dur="1000" fill="hold"/>
                                        <p:tgtEl>
                                          <p:spTgt spid="37"/>
                                        </p:tgtEl>
                                        <p:attrNameLst>
                                          <p:attrName>ppt_h</p:attrName>
                                        </p:attrNameLst>
                                      </p:cBhvr>
                                      <p:tavLst>
                                        <p:tav tm="0">
                                          <p:val>
                                            <p:fltVal val="0"/>
                                          </p:val>
                                        </p:tav>
                                        <p:tav tm="100000">
                                          <p:val>
                                            <p:strVal val="#ppt_h"/>
                                          </p:val>
                                        </p:tav>
                                      </p:tavLst>
                                    </p:anim>
                                    <p:anim calcmode="lin" valueType="num">
                                      <p:cBhvr>
                                        <p:cTn id="51" dur="1000" fill="hold"/>
                                        <p:tgtEl>
                                          <p:spTgt spid="37"/>
                                        </p:tgtEl>
                                        <p:attrNameLst>
                                          <p:attrName>style.rotation</p:attrName>
                                        </p:attrNameLst>
                                      </p:cBhvr>
                                      <p:tavLst>
                                        <p:tav tm="0">
                                          <p:val>
                                            <p:fltVal val="90"/>
                                          </p:val>
                                        </p:tav>
                                        <p:tav tm="100000">
                                          <p:val>
                                            <p:fltVal val="0"/>
                                          </p:val>
                                        </p:tav>
                                      </p:tavLst>
                                    </p:anim>
                                    <p:animEffect transition="in" filter="fade">
                                      <p:cBhvr>
                                        <p:cTn id="52" dur="1000"/>
                                        <p:tgtEl>
                                          <p:spTgt spid="37"/>
                                        </p:tgtEl>
                                      </p:cBhvr>
                                    </p:animEffect>
                                  </p:childTnLst>
                                </p:cTn>
                              </p:par>
                              <p:par>
                                <p:cTn id="53" presetID="31" presetClass="entr" presetSubtype="0" fill="hold" nodeType="withEffect">
                                  <p:stCondLst>
                                    <p:cond delay="5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 calcmode="lin" valueType="num">
                                      <p:cBhvr>
                                        <p:cTn id="61" dur="1000" fill="hold"/>
                                        <p:tgtEl>
                                          <p:spTgt spid="32"/>
                                        </p:tgtEl>
                                        <p:attrNameLst>
                                          <p:attrName>ppt_w</p:attrName>
                                        </p:attrNameLst>
                                      </p:cBhvr>
                                      <p:tavLst>
                                        <p:tav tm="0">
                                          <p:val>
                                            <p:fltVal val="0"/>
                                          </p:val>
                                        </p:tav>
                                        <p:tav tm="100000">
                                          <p:val>
                                            <p:strVal val="#ppt_w"/>
                                          </p:val>
                                        </p:tav>
                                      </p:tavLst>
                                    </p:anim>
                                    <p:anim calcmode="lin" valueType="num">
                                      <p:cBhvr>
                                        <p:cTn id="62" dur="1000" fill="hold"/>
                                        <p:tgtEl>
                                          <p:spTgt spid="32"/>
                                        </p:tgtEl>
                                        <p:attrNameLst>
                                          <p:attrName>ppt_h</p:attrName>
                                        </p:attrNameLst>
                                      </p:cBhvr>
                                      <p:tavLst>
                                        <p:tav tm="0">
                                          <p:val>
                                            <p:fltVal val="0"/>
                                          </p:val>
                                        </p:tav>
                                        <p:tav tm="100000">
                                          <p:val>
                                            <p:strVal val="#ppt_h"/>
                                          </p:val>
                                        </p:tav>
                                      </p:tavLst>
                                    </p:anim>
                                    <p:anim calcmode="lin" valueType="num">
                                      <p:cBhvr>
                                        <p:cTn id="63" dur="1000" fill="hold"/>
                                        <p:tgtEl>
                                          <p:spTgt spid="32"/>
                                        </p:tgtEl>
                                        <p:attrNameLst>
                                          <p:attrName>style.rotation</p:attrName>
                                        </p:attrNameLst>
                                      </p:cBhvr>
                                      <p:tavLst>
                                        <p:tav tm="0">
                                          <p:val>
                                            <p:fltVal val="90"/>
                                          </p:val>
                                        </p:tav>
                                        <p:tav tm="100000">
                                          <p:val>
                                            <p:fltVal val="0"/>
                                          </p:val>
                                        </p:tav>
                                      </p:tavLst>
                                    </p:anim>
                                    <p:animEffect transition="in" filter="fade">
                                      <p:cBhvr>
                                        <p:cTn id="64" dur="1000"/>
                                        <p:tgtEl>
                                          <p:spTgt spid="32"/>
                                        </p:tgtEl>
                                      </p:cBhvr>
                                    </p:animEffect>
                                  </p:childTnLst>
                                </p:cTn>
                              </p:par>
                              <p:par>
                                <p:cTn id="65" presetID="31" presetClass="entr" presetSubtype="0" fill="hold" nodeType="withEffect">
                                  <p:stCondLst>
                                    <p:cond delay="50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000" fill="hold"/>
                                        <p:tgtEl>
                                          <p:spTgt spid="30"/>
                                        </p:tgtEl>
                                        <p:attrNameLst>
                                          <p:attrName>ppt_w</p:attrName>
                                        </p:attrNameLst>
                                      </p:cBhvr>
                                      <p:tavLst>
                                        <p:tav tm="0">
                                          <p:val>
                                            <p:fltVal val="0"/>
                                          </p:val>
                                        </p:tav>
                                        <p:tav tm="100000">
                                          <p:val>
                                            <p:strVal val="#ppt_w"/>
                                          </p:val>
                                        </p:tav>
                                      </p:tavLst>
                                    </p:anim>
                                    <p:anim calcmode="lin" valueType="num">
                                      <p:cBhvr>
                                        <p:cTn id="68" dur="1000" fill="hold"/>
                                        <p:tgtEl>
                                          <p:spTgt spid="30"/>
                                        </p:tgtEl>
                                        <p:attrNameLst>
                                          <p:attrName>ppt_h</p:attrName>
                                        </p:attrNameLst>
                                      </p:cBhvr>
                                      <p:tavLst>
                                        <p:tav tm="0">
                                          <p:val>
                                            <p:fltVal val="0"/>
                                          </p:val>
                                        </p:tav>
                                        <p:tav tm="100000">
                                          <p:val>
                                            <p:strVal val="#ppt_h"/>
                                          </p:val>
                                        </p:tav>
                                      </p:tavLst>
                                    </p:anim>
                                    <p:anim calcmode="lin" valueType="num">
                                      <p:cBhvr>
                                        <p:cTn id="69" dur="1000" fill="hold"/>
                                        <p:tgtEl>
                                          <p:spTgt spid="30"/>
                                        </p:tgtEl>
                                        <p:attrNameLst>
                                          <p:attrName>style.rotation</p:attrName>
                                        </p:attrNameLst>
                                      </p:cBhvr>
                                      <p:tavLst>
                                        <p:tav tm="0">
                                          <p:val>
                                            <p:fltVal val="90"/>
                                          </p:val>
                                        </p:tav>
                                        <p:tav tm="100000">
                                          <p:val>
                                            <p:fltVal val="0"/>
                                          </p:val>
                                        </p:tav>
                                      </p:tavLst>
                                    </p:anim>
                                    <p:animEffect transition="in" filter="fade">
                                      <p:cBhvr>
                                        <p:cTn id="70" dur="1000"/>
                                        <p:tgtEl>
                                          <p:spTgt spid="30"/>
                                        </p:tgtEl>
                                      </p:cBhvr>
                                    </p:animEffect>
                                  </p:childTnLst>
                                </p:cTn>
                              </p:par>
                              <p:par>
                                <p:cTn id="71" presetID="31" presetClass="entr" presetSubtype="0" fill="hold" nodeType="withEffect">
                                  <p:stCondLst>
                                    <p:cond delay="500"/>
                                  </p:stCondLst>
                                  <p:childTnLst>
                                    <p:set>
                                      <p:cBhvr>
                                        <p:cTn id="72" dur="1" fill="hold">
                                          <p:stCondLst>
                                            <p:cond delay="0"/>
                                          </p:stCondLst>
                                        </p:cTn>
                                        <p:tgtEl>
                                          <p:spTgt spid="36"/>
                                        </p:tgtEl>
                                        <p:attrNameLst>
                                          <p:attrName>style.visibility</p:attrName>
                                        </p:attrNameLst>
                                      </p:cBhvr>
                                      <p:to>
                                        <p:strVal val="visible"/>
                                      </p:to>
                                    </p:set>
                                    <p:anim calcmode="lin" valueType="num">
                                      <p:cBhvr>
                                        <p:cTn id="73" dur="1000" fill="hold"/>
                                        <p:tgtEl>
                                          <p:spTgt spid="36"/>
                                        </p:tgtEl>
                                        <p:attrNameLst>
                                          <p:attrName>ppt_w</p:attrName>
                                        </p:attrNameLst>
                                      </p:cBhvr>
                                      <p:tavLst>
                                        <p:tav tm="0">
                                          <p:val>
                                            <p:fltVal val="0"/>
                                          </p:val>
                                        </p:tav>
                                        <p:tav tm="100000">
                                          <p:val>
                                            <p:strVal val="#ppt_w"/>
                                          </p:val>
                                        </p:tav>
                                      </p:tavLst>
                                    </p:anim>
                                    <p:anim calcmode="lin" valueType="num">
                                      <p:cBhvr>
                                        <p:cTn id="74" dur="1000" fill="hold"/>
                                        <p:tgtEl>
                                          <p:spTgt spid="36"/>
                                        </p:tgtEl>
                                        <p:attrNameLst>
                                          <p:attrName>ppt_h</p:attrName>
                                        </p:attrNameLst>
                                      </p:cBhvr>
                                      <p:tavLst>
                                        <p:tav tm="0">
                                          <p:val>
                                            <p:fltVal val="0"/>
                                          </p:val>
                                        </p:tav>
                                        <p:tav tm="100000">
                                          <p:val>
                                            <p:strVal val="#ppt_h"/>
                                          </p:val>
                                        </p:tav>
                                      </p:tavLst>
                                    </p:anim>
                                    <p:anim calcmode="lin" valueType="num">
                                      <p:cBhvr>
                                        <p:cTn id="75" dur="1000" fill="hold"/>
                                        <p:tgtEl>
                                          <p:spTgt spid="36"/>
                                        </p:tgtEl>
                                        <p:attrNameLst>
                                          <p:attrName>style.rotation</p:attrName>
                                        </p:attrNameLst>
                                      </p:cBhvr>
                                      <p:tavLst>
                                        <p:tav tm="0">
                                          <p:val>
                                            <p:fltVal val="90"/>
                                          </p:val>
                                        </p:tav>
                                        <p:tav tm="100000">
                                          <p:val>
                                            <p:fltVal val="0"/>
                                          </p:val>
                                        </p:tav>
                                      </p:tavLst>
                                    </p:anim>
                                    <p:animEffect transition="in" filter="fade">
                                      <p:cBhvr>
                                        <p:cTn id="76" dur="1000"/>
                                        <p:tgtEl>
                                          <p:spTgt spid="36"/>
                                        </p:tgtEl>
                                      </p:cBhvr>
                                    </p:animEffect>
                                  </p:childTnLst>
                                </p:cTn>
                              </p:par>
                              <p:par>
                                <p:cTn id="77" presetID="31" presetClass="entr" presetSubtype="0" fill="hold" nodeType="withEffect">
                                  <p:stCondLst>
                                    <p:cond delay="500"/>
                                  </p:stCondLst>
                                  <p:childTnLst>
                                    <p:set>
                                      <p:cBhvr>
                                        <p:cTn id="78" dur="1" fill="hold">
                                          <p:stCondLst>
                                            <p:cond delay="0"/>
                                          </p:stCondLst>
                                        </p:cTn>
                                        <p:tgtEl>
                                          <p:spTgt spid="34"/>
                                        </p:tgtEl>
                                        <p:attrNameLst>
                                          <p:attrName>style.visibility</p:attrName>
                                        </p:attrNameLst>
                                      </p:cBhvr>
                                      <p:to>
                                        <p:strVal val="visible"/>
                                      </p:to>
                                    </p:set>
                                    <p:anim calcmode="lin" valueType="num">
                                      <p:cBhvr>
                                        <p:cTn id="79" dur="1000" fill="hold"/>
                                        <p:tgtEl>
                                          <p:spTgt spid="34"/>
                                        </p:tgtEl>
                                        <p:attrNameLst>
                                          <p:attrName>ppt_w</p:attrName>
                                        </p:attrNameLst>
                                      </p:cBhvr>
                                      <p:tavLst>
                                        <p:tav tm="0">
                                          <p:val>
                                            <p:fltVal val="0"/>
                                          </p:val>
                                        </p:tav>
                                        <p:tav tm="100000">
                                          <p:val>
                                            <p:strVal val="#ppt_w"/>
                                          </p:val>
                                        </p:tav>
                                      </p:tavLst>
                                    </p:anim>
                                    <p:anim calcmode="lin" valueType="num">
                                      <p:cBhvr>
                                        <p:cTn id="80" dur="1000" fill="hold"/>
                                        <p:tgtEl>
                                          <p:spTgt spid="34"/>
                                        </p:tgtEl>
                                        <p:attrNameLst>
                                          <p:attrName>ppt_h</p:attrName>
                                        </p:attrNameLst>
                                      </p:cBhvr>
                                      <p:tavLst>
                                        <p:tav tm="0">
                                          <p:val>
                                            <p:fltVal val="0"/>
                                          </p:val>
                                        </p:tav>
                                        <p:tav tm="100000">
                                          <p:val>
                                            <p:strVal val="#ppt_h"/>
                                          </p:val>
                                        </p:tav>
                                      </p:tavLst>
                                    </p:anim>
                                    <p:anim calcmode="lin" valueType="num">
                                      <p:cBhvr>
                                        <p:cTn id="81" dur="1000" fill="hold"/>
                                        <p:tgtEl>
                                          <p:spTgt spid="34"/>
                                        </p:tgtEl>
                                        <p:attrNameLst>
                                          <p:attrName>style.rotation</p:attrName>
                                        </p:attrNameLst>
                                      </p:cBhvr>
                                      <p:tavLst>
                                        <p:tav tm="0">
                                          <p:val>
                                            <p:fltVal val="90"/>
                                          </p:val>
                                        </p:tav>
                                        <p:tav tm="100000">
                                          <p:val>
                                            <p:fltVal val="0"/>
                                          </p:val>
                                        </p:tav>
                                      </p:tavLst>
                                    </p:anim>
                                    <p:animEffect transition="in" filter="fade">
                                      <p:cBhvr>
                                        <p:cTn id="82" dur="1000"/>
                                        <p:tgtEl>
                                          <p:spTgt spid="34"/>
                                        </p:tgtEl>
                                      </p:cBhvr>
                                    </p:animEffect>
                                  </p:childTnLst>
                                </p:cTn>
                              </p:par>
                              <p:par>
                                <p:cTn id="83" presetID="31" presetClass="entr" presetSubtype="0" fill="hold" nodeType="withEffect">
                                  <p:stCondLst>
                                    <p:cond delay="500"/>
                                  </p:stCondLst>
                                  <p:childTnLst>
                                    <p:set>
                                      <p:cBhvr>
                                        <p:cTn id="84" dur="1" fill="hold">
                                          <p:stCondLst>
                                            <p:cond delay="0"/>
                                          </p:stCondLst>
                                        </p:cTn>
                                        <p:tgtEl>
                                          <p:spTgt spid="31"/>
                                        </p:tgtEl>
                                        <p:attrNameLst>
                                          <p:attrName>style.visibility</p:attrName>
                                        </p:attrNameLst>
                                      </p:cBhvr>
                                      <p:to>
                                        <p:strVal val="visible"/>
                                      </p:to>
                                    </p:set>
                                    <p:anim calcmode="lin" valueType="num">
                                      <p:cBhvr>
                                        <p:cTn id="85" dur="1000" fill="hold"/>
                                        <p:tgtEl>
                                          <p:spTgt spid="31"/>
                                        </p:tgtEl>
                                        <p:attrNameLst>
                                          <p:attrName>ppt_w</p:attrName>
                                        </p:attrNameLst>
                                      </p:cBhvr>
                                      <p:tavLst>
                                        <p:tav tm="0">
                                          <p:val>
                                            <p:fltVal val="0"/>
                                          </p:val>
                                        </p:tav>
                                        <p:tav tm="100000">
                                          <p:val>
                                            <p:strVal val="#ppt_w"/>
                                          </p:val>
                                        </p:tav>
                                      </p:tavLst>
                                    </p:anim>
                                    <p:anim calcmode="lin" valueType="num">
                                      <p:cBhvr>
                                        <p:cTn id="86" dur="1000" fill="hold"/>
                                        <p:tgtEl>
                                          <p:spTgt spid="31"/>
                                        </p:tgtEl>
                                        <p:attrNameLst>
                                          <p:attrName>ppt_h</p:attrName>
                                        </p:attrNameLst>
                                      </p:cBhvr>
                                      <p:tavLst>
                                        <p:tav tm="0">
                                          <p:val>
                                            <p:fltVal val="0"/>
                                          </p:val>
                                        </p:tav>
                                        <p:tav tm="100000">
                                          <p:val>
                                            <p:strVal val="#ppt_h"/>
                                          </p:val>
                                        </p:tav>
                                      </p:tavLst>
                                    </p:anim>
                                    <p:anim calcmode="lin" valueType="num">
                                      <p:cBhvr>
                                        <p:cTn id="87" dur="1000" fill="hold"/>
                                        <p:tgtEl>
                                          <p:spTgt spid="31"/>
                                        </p:tgtEl>
                                        <p:attrNameLst>
                                          <p:attrName>style.rotation</p:attrName>
                                        </p:attrNameLst>
                                      </p:cBhvr>
                                      <p:tavLst>
                                        <p:tav tm="0">
                                          <p:val>
                                            <p:fltVal val="90"/>
                                          </p:val>
                                        </p:tav>
                                        <p:tav tm="100000">
                                          <p:val>
                                            <p:fltVal val="0"/>
                                          </p:val>
                                        </p:tav>
                                      </p:tavLst>
                                    </p:anim>
                                    <p:animEffect transition="in" filter="fade">
                                      <p:cBhvr>
                                        <p:cTn id="88" dur="1000"/>
                                        <p:tgtEl>
                                          <p:spTgt spid="31"/>
                                        </p:tgtEl>
                                      </p:cBhvr>
                                    </p:animEffect>
                                  </p:childTnLst>
                                </p:cTn>
                              </p:par>
                              <p:par>
                                <p:cTn id="89" presetID="31" presetClass="entr" presetSubtype="0" fill="hold" nodeType="withEffect">
                                  <p:stCondLst>
                                    <p:cond delay="500"/>
                                  </p:stCondLst>
                                  <p:childTnLst>
                                    <p:set>
                                      <p:cBhvr>
                                        <p:cTn id="90" dur="1" fill="hold">
                                          <p:stCondLst>
                                            <p:cond delay="0"/>
                                          </p:stCondLst>
                                        </p:cTn>
                                        <p:tgtEl>
                                          <p:spTgt spid="26"/>
                                        </p:tgtEl>
                                        <p:attrNameLst>
                                          <p:attrName>style.visibility</p:attrName>
                                        </p:attrNameLst>
                                      </p:cBhvr>
                                      <p:to>
                                        <p:strVal val="visible"/>
                                      </p:to>
                                    </p:set>
                                    <p:anim calcmode="lin" valueType="num">
                                      <p:cBhvr>
                                        <p:cTn id="91" dur="1000" fill="hold"/>
                                        <p:tgtEl>
                                          <p:spTgt spid="26"/>
                                        </p:tgtEl>
                                        <p:attrNameLst>
                                          <p:attrName>ppt_w</p:attrName>
                                        </p:attrNameLst>
                                      </p:cBhvr>
                                      <p:tavLst>
                                        <p:tav tm="0">
                                          <p:val>
                                            <p:fltVal val="0"/>
                                          </p:val>
                                        </p:tav>
                                        <p:tav tm="100000">
                                          <p:val>
                                            <p:strVal val="#ppt_w"/>
                                          </p:val>
                                        </p:tav>
                                      </p:tavLst>
                                    </p:anim>
                                    <p:anim calcmode="lin" valueType="num">
                                      <p:cBhvr>
                                        <p:cTn id="92" dur="1000" fill="hold"/>
                                        <p:tgtEl>
                                          <p:spTgt spid="26"/>
                                        </p:tgtEl>
                                        <p:attrNameLst>
                                          <p:attrName>ppt_h</p:attrName>
                                        </p:attrNameLst>
                                      </p:cBhvr>
                                      <p:tavLst>
                                        <p:tav tm="0">
                                          <p:val>
                                            <p:fltVal val="0"/>
                                          </p:val>
                                        </p:tav>
                                        <p:tav tm="100000">
                                          <p:val>
                                            <p:strVal val="#ppt_h"/>
                                          </p:val>
                                        </p:tav>
                                      </p:tavLst>
                                    </p:anim>
                                    <p:anim calcmode="lin" valueType="num">
                                      <p:cBhvr>
                                        <p:cTn id="93" dur="1000" fill="hold"/>
                                        <p:tgtEl>
                                          <p:spTgt spid="26"/>
                                        </p:tgtEl>
                                        <p:attrNameLst>
                                          <p:attrName>style.rotation</p:attrName>
                                        </p:attrNameLst>
                                      </p:cBhvr>
                                      <p:tavLst>
                                        <p:tav tm="0">
                                          <p:val>
                                            <p:fltVal val="90"/>
                                          </p:val>
                                        </p:tav>
                                        <p:tav tm="100000">
                                          <p:val>
                                            <p:fltVal val="0"/>
                                          </p:val>
                                        </p:tav>
                                      </p:tavLst>
                                    </p:anim>
                                    <p:animEffect transition="in" filter="fade">
                                      <p:cBhvr>
                                        <p:cTn id="94" dur="1000"/>
                                        <p:tgtEl>
                                          <p:spTgt spid="26"/>
                                        </p:tgtEl>
                                      </p:cBhvr>
                                    </p:animEffect>
                                  </p:childTnLst>
                                </p:cTn>
                              </p:par>
                              <p:par>
                                <p:cTn id="95" presetID="31" presetClass="entr" presetSubtype="0" fill="hold" nodeType="withEffect">
                                  <p:stCondLst>
                                    <p:cond delay="500"/>
                                  </p:stCondLst>
                                  <p:childTnLst>
                                    <p:set>
                                      <p:cBhvr>
                                        <p:cTn id="96" dur="1" fill="hold">
                                          <p:stCondLst>
                                            <p:cond delay="0"/>
                                          </p:stCondLst>
                                        </p:cTn>
                                        <p:tgtEl>
                                          <p:spTgt spid="28"/>
                                        </p:tgtEl>
                                        <p:attrNameLst>
                                          <p:attrName>style.visibility</p:attrName>
                                        </p:attrNameLst>
                                      </p:cBhvr>
                                      <p:to>
                                        <p:strVal val="visible"/>
                                      </p:to>
                                    </p:set>
                                    <p:anim calcmode="lin" valueType="num">
                                      <p:cBhvr>
                                        <p:cTn id="97" dur="1000" fill="hold"/>
                                        <p:tgtEl>
                                          <p:spTgt spid="28"/>
                                        </p:tgtEl>
                                        <p:attrNameLst>
                                          <p:attrName>ppt_w</p:attrName>
                                        </p:attrNameLst>
                                      </p:cBhvr>
                                      <p:tavLst>
                                        <p:tav tm="0">
                                          <p:val>
                                            <p:fltVal val="0"/>
                                          </p:val>
                                        </p:tav>
                                        <p:tav tm="100000">
                                          <p:val>
                                            <p:strVal val="#ppt_w"/>
                                          </p:val>
                                        </p:tav>
                                      </p:tavLst>
                                    </p:anim>
                                    <p:anim calcmode="lin" valueType="num">
                                      <p:cBhvr>
                                        <p:cTn id="98" dur="1000" fill="hold"/>
                                        <p:tgtEl>
                                          <p:spTgt spid="28"/>
                                        </p:tgtEl>
                                        <p:attrNameLst>
                                          <p:attrName>ppt_h</p:attrName>
                                        </p:attrNameLst>
                                      </p:cBhvr>
                                      <p:tavLst>
                                        <p:tav tm="0">
                                          <p:val>
                                            <p:fltVal val="0"/>
                                          </p:val>
                                        </p:tav>
                                        <p:tav tm="100000">
                                          <p:val>
                                            <p:strVal val="#ppt_h"/>
                                          </p:val>
                                        </p:tav>
                                      </p:tavLst>
                                    </p:anim>
                                    <p:anim calcmode="lin" valueType="num">
                                      <p:cBhvr>
                                        <p:cTn id="99" dur="1000" fill="hold"/>
                                        <p:tgtEl>
                                          <p:spTgt spid="28"/>
                                        </p:tgtEl>
                                        <p:attrNameLst>
                                          <p:attrName>style.rotation</p:attrName>
                                        </p:attrNameLst>
                                      </p:cBhvr>
                                      <p:tavLst>
                                        <p:tav tm="0">
                                          <p:val>
                                            <p:fltVal val="90"/>
                                          </p:val>
                                        </p:tav>
                                        <p:tav tm="100000">
                                          <p:val>
                                            <p:fltVal val="0"/>
                                          </p:val>
                                        </p:tav>
                                      </p:tavLst>
                                    </p:anim>
                                    <p:animEffect transition="in" filter="fade">
                                      <p:cBhvr>
                                        <p:cTn id="100" dur="1000"/>
                                        <p:tgtEl>
                                          <p:spTgt spid="2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31" presetClass="entr" presetSubtype="0" fill="hold" nodeType="withEffect">
                                  <p:stCondLst>
                                    <p:cond delay="500"/>
                                  </p:stCondLst>
                                  <p:childTnLst>
                                    <p:set>
                                      <p:cBhvr>
                                        <p:cTn id="108" dur="1" fill="hold">
                                          <p:stCondLst>
                                            <p:cond delay="0"/>
                                          </p:stCondLst>
                                        </p:cTn>
                                        <p:tgtEl>
                                          <p:spTgt spid="22"/>
                                        </p:tgtEl>
                                        <p:attrNameLst>
                                          <p:attrName>style.visibility</p:attrName>
                                        </p:attrNameLst>
                                      </p:cBhvr>
                                      <p:to>
                                        <p:strVal val="visible"/>
                                      </p:to>
                                    </p:set>
                                    <p:anim calcmode="lin" valueType="num">
                                      <p:cBhvr>
                                        <p:cTn id="109" dur="1000" fill="hold"/>
                                        <p:tgtEl>
                                          <p:spTgt spid="22"/>
                                        </p:tgtEl>
                                        <p:attrNameLst>
                                          <p:attrName>ppt_w</p:attrName>
                                        </p:attrNameLst>
                                      </p:cBhvr>
                                      <p:tavLst>
                                        <p:tav tm="0">
                                          <p:val>
                                            <p:fltVal val="0"/>
                                          </p:val>
                                        </p:tav>
                                        <p:tav tm="100000">
                                          <p:val>
                                            <p:strVal val="#ppt_w"/>
                                          </p:val>
                                        </p:tav>
                                      </p:tavLst>
                                    </p:anim>
                                    <p:anim calcmode="lin" valueType="num">
                                      <p:cBhvr>
                                        <p:cTn id="110" dur="1000" fill="hold"/>
                                        <p:tgtEl>
                                          <p:spTgt spid="22"/>
                                        </p:tgtEl>
                                        <p:attrNameLst>
                                          <p:attrName>ppt_h</p:attrName>
                                        </p:attrNameLst>
                                      </p:cBhvr>
                                      <p:tavLst>
                                        <p:tav tm="0">
                                          <p:val>
                                            <p:fltVal val="0"/>
                                          </p:val>
                                        </p:tav>
                                        <p:tav tm="100000">
                                          <p:val>
                                            <p:strVal val="#ppt_h"/>
                                          </p:val>
                                        </p:tav>
                                      </p:tavLst>
                                    </p:anim>
                                    <p:anim calcmode="lin" valueType="num">
                                      <p:cBhvr>
                                        <p:cTn id="111" dur="1000" fill="hold"/>
                                        <p:tgtEl>
                                          <p:spTgt spid="22"/>
                                        </p:tgtEl>
                                        <p:attrNameLst>
                                          <p:attrName>style.rotation</p:attrName>
                                        </p:attrNameLst>
                                      </p:cBhvr>
                                      <p:tavLst>
                                        <p:tav tm="0">
                                          <p:val>
                                            <p:fltVal val="90"/>
                                          </p:val>
                                        </p:tav>
                                        <p:tav tm="100000">
                                          <p:val>
                                            <p:fltVal val="0"/>
                                          </p:val>
                                        </p:tav>
                                      </p:tavLst>
                                    </p:anim>
                                    <p:animEffect transition="in" filter="fade">
                                      <p:cBhvr>
                                        <p:cTn id="112" dur="1000"/>
                                        <p:tgtEl>
                                          <p:spTgt spid="22"/>
                                        </p:tgtEl>
                                      </p:cBhvr>
                                    </p:animEffect>
                                  </p:childTnLst>
                                </p:cTn>
                              </p:par>
                              <p:par>
                                <p:cTn id="113" presetID="31" presetClass="entr" presetSubtype="0" fill="hold" nodeType="withEffect">
                                  <p:stCondLst>
                                    <p:cond delay="500"/>
                                  </p:stCondLst>
                                  <p:childTnLst>
                                    <p:set>
                                      <p:cBhvr>
                                        <p:cTn id="114" dur="1" fill="hold">
                                          <p:stCondLst>
                                            <p:cond delay="0"/>
                                          </p:stCondLst>
                                        </p:cTn>
                                        <p:tgtEl>
                                          <p:spTgt spid="35"/>
                                        </p:tgtEl>
                                        <p:attrNameLst>
                                          <p:attrName>style.visibility</p:attrName>
                                        </p:attrNameLst>
                                      </p:cBhvr>
                                      <p:to>
                                        <p:strVal val="visible"/>
                                      </p:to>
                                    </p:set>
                                    <p:anim calcmode="lin" valueType="num">
                                      <p:cBhvr>
                                        <p:cTn id="115" dur="1000" fill="hold"/>
                                        <p:tgtEl>
                                          <p:spTgt spid="35"/>
                                        </p:tgtEl>
                                        <p:attrNameLst>
                                          <p:attrName>ppt_w</p:attrName>
                                        </p:attrNameLst>
                                      </p:cBhvr>
                                      <p:tavLst>
                                        <p:tav tm="0">
                                          <p:val>
                                            <p:fltVal val="0"/>
                                          </p:val>
                                        </p:tav>
                                        <p:tav tm="100000">
                                          <p:val>
                                            <p:strVal val="#ppt_w"/>
                                          </p:val>
                                        </p:tav>
                                      </p:tavLst>
                                    </p:anim>
                                    <p:anim calcmode="lin" valueType="num">
                                      <p:cBhvr>
                                        <p:cTn id="116" dur="1000" fill="hold"/>
                                        <p:tgtEl>
                                          <p:spTgt spid="35"/>
                                        </p:tgtEl>
                                        <p:attrNameLst>
                                          <p:attrName>ppt_h</p:attrName>
                                        </p:attrNameLst>
                                      </p:cBhvr>
                                      <p:tavLst>
                                        <p:tav tm="0">
                                          <p:val>
                                            <p:fltVal val="0"/>
                                          </p:val>
                                        </p:tav>
                                        <p:tav tm="100000">
                                          <p:val>
                                            <p:strVal val="#ppt_h"/>
                                          </p:val>
                                        </p:tav>
                                      </p:tavLst>
                                    </p:anim>
                                    <p:anim calcmode="lin" valueType="num">
                                      <p:cBhvr>
                                        <p:cTn id="117" dur="1000" fill="hold"/>
                                        <p:tgtEl>
                                          <p:spTgt spid="35"/>
                                        </p:tgtEl>
                                        <p:attrNameLst>
                                          <p:attrName>style.rotation</p:attrName>
                                        </p:attrNameLst>
                                      </p:cBhvr>
                                      <p:tavLst>
                                        <p:tav tm="0">
                                          <p:val>
                                            <p:fltVal val="90"/>
                                          </p:val>
                                        </p:tav>
                                        <p:tav tm="100000">
                                          <p:val>
                                            <p:fltVal val="0"/>
                                          </p:val>
                                        </p:tav>
                                      </p:tavLst>
                                    </p:anim>
                                    <p:animEffect transition="in" filter="fade">
                                      <p:cBhvr>
                                        <p:cTn id="118" dur="1000"/>
                                        <p:tgtEl>
                                          <p:spTgt spid="35"/>
                                        </p:tgtEl>
                                      </p:cBhvr>
                                    </p:animEffect>
                                  </p:childTnLst>
                                </p:cTn>
                              </p:par>
                              <p:par>
                                <p:cTn id="119" presetID="31" presetClass="entr" presetSubtype="0" fill="hold" nodeType="withEffect">
                                  <p:stCondLst>
                                    <p:cond delay="500"/>
                                  </p:stCondLst>
                                  <p:childTnLst>
                                    <p:set>
                                      <p:cBhvr>
                                        <p:cTn id="120" dur="1" fill="hold">
                                          <p:stCondLst>
                                            <p:cond delay="0"/>
                                          </p:stCondLst>
                                        </p:cTn>
                                        <p:tgtEl>
                                          <p:spTgt spid="24"/>
                                        </p:tgtEl>
                                        <p:attrNameLst>
                                          <p:attrName>style.visibility</p:attrName>
                                        </p:attrNameLst>
                                      </p:cBhvr>
                                      <p:to>
                                        <p:strVal val="visible"/>
                                      </p:to>
                                    </p:set>
                                    <p:anim calcmode="lin" valueType="num">
                                      <p:cBhvr>
                                        <p:cTn id="121" dur="1000" fill="hold"/>
                                        <p:tgtEl>
                                          <p:spTgt spid="24"/>
                                        </p:tgtEl>
                                        <p:attrNameLst>
                                          <p:attrName>ppt_w</p:attrName>
                                        </p:attrNameLst>
                                      </p:cBhvr>
                                      <p:tavLst>
                                        <p:tav tm="0">
                                          <p:val>
                                            <p:fltVal val="0"/>
                                          </p:val>
                                        </p:tav>
                                        <p:tav tm="100000">
                                          <p:val>
                                            <p:strVal val="#ppt_w"/>
                                          </p:val>
                                        </p:tav>
                                      </p:tavLst>
                                    </p:anim>
                                    <p:anim calcmode="lin" valueType="num">
                                      <p:cBhvr>
                                        <p:cTn id="122" dur="1000" fill="hold"/>
                                        <p:tgtEl>
                                          <p:spTgt spid="24"/>
                                        </p:tgtEl>
                                        <p:attrNameLst>
                                          <p:attrName>ppt_h</p:attrName>
                                        </p:attrNameLst>
                                      </p:cBhvr>
                                      <p:tavLst>
                                        <p:tav tm="0">
                                          <p:val>
                                            <p:fltVal val="0"/>
                                          </p:val>
                                        </p:tav>
                                        <p:tav tm="100000">
                                          <p:val>
                                            <p:strVal val="#ppt_h"/>
                                          </p:val>
                                        </p:tav>
                                      </p:tavLst>
                                    </p:anim>
                                    <p:anim calcmode="lin" valueType="num">
                                      <p:cBhvr>
                                        <p:cTn id="123" dur="1000" fill="hold"/>
                                        <p:tgtEl>
                                          <p:spTgt spid="24"/>
                                        </p:tgtEl>
                                        <p:attrNameLst>
                                          <p:attrName>style.rotation</p:attrName>
                                        </p:attrNameLst>
                                      </p:cBhvr>
                                      <p:tavLst>
                                        <p:tav tm="0">
                                          <p:val>
                                            <p:fltVal val="90"/>
                                          </p:val>
                                        </p:tav>
                                        <p:tav tm="100000">
                                          <p:val>
                                            <p:fltVal val="0"/>
                                          </p:val>
                                        </p:tav>
                                      </p:tavLst>
                                    </p:anim>
                                    <p:animEffect transition="in" filter="fade">
                                      <p:cBhvr>
                                        <p:cTn id="124" dur="1000"/>
                                        <p:tgtEl>
                                          <p:spTgt spid="24"/>
                                        </p:tgtEl>
                                      </p:cBhvr>
                                    </p:animEffect>
                                  </p:childTnLst>
                                </p:cTn>
                              </p:par>
                              <p:par>
                                <p:cTn id="125" presetID="31" presetClass="entr" presetSubtype="0" fill="hold"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nodeType="withEffect">
                                  <p:stCondLst>
                                    <p:cond delay="500"/>
                                  </p:stCondLst>
                                  <p:childTnLst>
                                    <p:set>
                                      <p:cBhvr>
                                        <p:cTn id="132" dur="1" fill="hold">
                                          <p:stCondLst>
                                            <p:cond delay="0"/>
                                          </p:stCondLst>
                                        </p:cTn>
                                        <p:tgtEl>
                                          <p:spTgt spid="41"/>
                                        </p:tgtEl>
                                        <p:attrNameLst>
                                          <p:attrName>style.visibility</p:attrName>
                                        </p:attrNameLst>
                                      </p:cBhvr>
                                      <p:to>
                                        <p:strVal val="visible"/>
                                      </p:to>
                                    </p:set>
                                    <p:anim calcmode="lin" valueType="num">
                                      <p:cBhvr>
                                        <p:cTn id="133" dur="1000" fill="hold"/>
                                        <p:tgtEl>
                                          <p:spTgt spid="41"/>
                                        </p:tgtEl>
                                        <p:attrNameLst>
                                          <p:attrName>ppt_w</p:attrName>
                                        </p:attrNameLst>
                                      </p:cBhvr>
                                      <p:tavLst>
                                        <p:tav tm="0">
                                          <p:val>
                                            <p:fltVal val="0"/>
                                          </p:val>
                                        </p:tav>
                                        <p:tav tm="100000">
                                          <p:val>
                                            <p:strVal val="#ppt_w"/>
                                          </p:val>
                                        </p:tav>
                                      </p:tavLst>
                                    </p:anim>
                                    <p:anim calcmode="lin" valueType="num">
                                      <p:cBhvr>
                                        <p:cTn id="134" dur="1000" fill="hold"/>
                                        <p:tgtEl>
                                          <p:spTgt spid="41"/>
                                        </p:tgtEl>
                                        <p:attrNameLst>
                                          <p:attrName>ppt_h</p:attrName>
                                        </p:attrNameLst>
                                      </p:cBhvr>
                                      <p:tavLst>
                                        <p:tav tm="0">
                                          <p:val>
                                            <p:fltVal val="0"/>
                                          </p:val>
                                        </p:tav>
                                        <p:tav tm="100000">
                                          <p:val>
                                            <p:strVal val="#ppt_h"/>
                                          </p:val>
                                        </p:tav>
                                      </p:tavLst>
                                    </p:anim>
                                    <p:anim calcmode="lin" valueType="num">
                                      <p:cBhvr>
                                        <p:cTn id="135" dur="1000" fill="hold"/>
                                        <p:tgtEl>
                                          <p:spTgt spid="41"/>
                                        </p:tgtEl>
                                        <p:attrNameLst>
                                          <p:attrName>style.rotation</p:attrName>
                                        </p:attrNameLst>
                                      </p:cBhvr>
                                      <p:tavLst>
                                        <p:tav tm="0">
                                          <p:val>
                                            <p:fltVal val="90"/>
                                          </p:val>
                                        </p:tav>
                                        <p:tav tm="100000">
                                          <p:val>
                                            <p:fltVal val="0"/>
                                          </p:val>
                                        </p:tav>
                                      </p:tavLst>
                                    </p:anim>
                                    <p:animEffect transition="in" filter="fade">
                                      <p:cBhvr>
                                        <p:cTn id="136" dur="1000"/>
                                        <p:tgtEl>
                                          <p:spTgt spid="41"/>
                                        </p:tgtEl>
                                      </p:cBhvr>
                                    </p:animEffect>
                                  </p:childTnLst>
                                </p:cTn>
                              </p:par>
                              <p:par>
                                <p:cTn id="137" presetID="31" presetClass="entr" presetSubtype="0" fill="hold" nodeType="withEffect">
                                  <p:stCondLst>
                                    <p:cond delay="500"/>
                                  </p:stCondLst>
                                  <p:childTnLst>
                                    <p:set>
                                      <p:cBhvr>
                                        <p:cTn id="138" dur="1" fill="hold">
                                          <p:stCondLst>
                                            <p:cond delay="0"/>
                                          </p:stCondLst>
                                        </p:cTn>
                                        <p:tgtEl>
                                          <p:spTgt spid="27"/>
                                        </p:tgtEl>
                                        <p:attrNameLst>
                                          <p:attrName>style.visibility</p:attrName>
                                        </p:attrNameLst>
                                      </p:cBhvr>
                                      <p:to>
                                        <p:strVal val="visible"/>
                                      </p:to>
                                    </p:set>
                                    <p:anim calcmode="lin" valueType="num">
                                      <p:cBhvr>
                                        <p:cTn id="139" dur="1000" fill="hold"/>
                                        <p:tgtEl>
                                          <p:spTgt spid="27"/>
                                        </p:tgtEl>
                                        <p:attrNameLst>
                                          <p:attrName>ppt_w</p:attrName>
                                        </p:attrNameLst>
                                      </p:cBhvr>
                                      <p:tavLst>
                                        <p:tav tm="0">
                                          <p:val>
                                            <p:fltVal val="0"/>
                                          </p:val>
                                        </p:tav>
                                        <p:tav tm="100000">
                                          <p:val>
                                            <p:strVal val="#ppt_w"/>
                                          </p:val>
                                        </p:tav>
                                      </p:tavLst>
                                    </p:anim>
                                    <p:anim calcmode="lin" valueType="num">
                                      <p:cBhvr>
                                        <p:cTn id="140" dur="1000" fill="hold"/>
                                        <p:tgtEl>
                                          <p:spTgt spid="27"/>
                                        </p:tgtEl>
                                        <p:attrNameLst>
                                          <p:attrName>ppt_h</p:attrName>
                                        </p:attrNameLst>
                                      </p:cBhvr>
                                      <p:tavLst>
                                        <p:tav tm="0">
                                          <p:val>
                                            <p:fltVal val="0"/>
                                          </p:val>
                                        </p:tav>
                                        <p:tav tm="100000">
                                          <p:val>
                                            <p:strVal val="#ppt_h"/>
                                          </p:val>
                                        </p:tav>
                                      </p:tavLst>
                                    </p:anim>
                                    <p:anim calcmode="lin" valueType="num">
                                      <p:cBhvr>
                                        <p:cTn id="141" dur="1000" fill="hold"/>
                                        <p:tgtEl>
                                          <p:spTgt spid="27"/>
                                        </p:tgtEl>
                                        <p:attrNameLst>
                                          <p:attrName>style.rotation</p:attrName>
                                        </p:attrNameLst>
                                      </p:cBhvr>
                                      <p:tavLst>
                                        <p:tav tm="0">
                                          <p:val>
                                            <p:fltVal val="90"/>
                                          </p:val>
                                        </p:tav>
                                        <p:tav tm="100000">
                                          <p:val>
                                            <p:fltVal val="0"/>
                                          </p:val>
                                        </p:tav>
                                      </p:tavLst>
                                    </p:anim>
                                    <p:animEffect transition="in" filter="fade">
                                      <p:cBhvr>
                                        <p:cTn id="142" dur="1000"/>
                                        <p:tgtEl>
                                          <p:spTgt spid="27"/>
                                        </p:tgtEl>
                                      </p:cBhvr>
                                    </p:animEffect>
                                  </p:childTnLst>
                                </p:cTn>
                              </p:par>
                              <p:par>
                                <p:cTn id="143" presetID="31" presetClass="entr" presetSubtype="0" fill="hold" nodeType="withEffect">
                                  <p:stCondLst>
                                    <p:cond delay="500"/>
                                  </p:stCondLst>
                                  <p:childTnLst>
                                    <p:set>
                                      <p:cBhvr>
                                        <p:cTn id="144" dur="1" fill="hold">
                                          <p:stCondLst>
                                            <p:cond delay="0"/>
                                          </p:stCondLst>
                                        </p:cTn>
                                        <p:tgtEl>
                                          <p:spTgt spid="29"/>
                                        </p:tgtEl>
                                        <p:attrNameLst>
                                          <p:attrName>style.visibility</p:attrName>
                                        </p:attrNameLst>
                                      </p:cBhvr>
                                      <p:to>
                                        <p:strVal val="visible"/>
                                      </p:to>
                                    </p:set>
                                    <p:anim calcmode="lin" valueType="num">
                                      <p:cBhvr>
                                        <p:cTn id="145" dur="1000" fill="hold"/>
                                        <p:tgtEl>
                                          <p:spTgt spid="29"/>
                                        </p:tgtEl>
                                        <p:attrNameLst>
                                          <p:attrName>ppt_w</p:attrName>
                                        </p:attrNameLst>
                                      </p:cBhvr>
                                      <p:tavLst>
                                        <p:tav tm="0">
                                          <p:val>
                                            <p:fltVal val="0"/>
                                          </p:val>
                                        </p:tav>
                                        <p:tav tm="100000">
                                          <p:val>
                                            <p:strVal val="#ppt_w"/>
                                          </p:val>
                                        </p:tav>
                                      </p:tavLst>
                                    </p:anim>
                                    <p:anim calcmode="lin" valueType="num">
                                      <p:cBhvr>
                                        <p:cTn id="146" dur="1000" fill="hold"/>
                                        <p:tgtEl>
                                          <p:spTgt spid="29"/>
                                        </p:tgtEl>
                                        <p:attrNameLst>
                                          <p:attrName>ppt_h</p:attrName>
                                        </p:attrNameLst>
                                      </p:cBhvr>
                                      <p:tavLst>
                                        <p:tav tm="0">
                                          <p:val>
                                            <p:fltVal val="0"/>
                                          </p:val>
                                        </p:tav>
                                        <p:tav tm="100000">
                                          <p:val>
                                            <p:strVal val="#ppt_h"/>
                                          </p:val>
                                        </p:tav>
                                      </p:tavLst>
                                    </p:anim>
                                    <p:anim calcmode="lin" valueType="num">
                                      <p:cBhvr>
                                        <p:cTn id="147" dur="1000" fill="hold"/>
                                        <p:tgtEl>
                                          <p:spTgt spid="29"/>
                                        </p:tgtEl>
                                        <p:attrNameLst>
                                          <p:attrName>style.rotation</p:attrName>
                                        </p:attrNameLst>
                                      </p:cBhvr>
                                      <p:tavLst>
                                        <p:tav tm="0">
                                          <p:val>
                                            <p:fltVal val="90"/>
                                          </p:val>
                                        </p:tav>
                                        <p:tav tm="100000">
                                          <p:val>
                                            <p:fltVal val="0"/>
                                          </p:val>
                                        </p:tav>
                                      </p:tavLst>
                                    </p:anim>
                                    <p:animEffect transition="in" filter="fade">
                                      <p:cBhvr>
                                        <p:cTn id="148" dur="1000"/>
                                        <p:tgtEl>
                                          <p:spTgt spid="29"/>
                                        </p:tgtEl>
                                      </p:cBhvr>
                                    </p:animEffect>
                                  </p:childTnLst>
                                </p:cTn>
                              </p:par>
                              <p:par>
                                <p:cTn id="149" presetID="53" presetClass="entr" presetSubtype="16" fill="hold" grpId="0" nodeType="withEffect">
                                  <p:stCondLst>
                                    <p:cond delay="1000"/>
                                  </p:stCondLst>
                                  <p:childTnLst>
                                    <p:set>
                                      <p:cBhvr>
                                        <p:cTn id="150" dur="1" fill="hold">
                                          <p:stCondLst>
                                            <p:cond delay="0"/>
                                          </p:stCondLst>
                                        </p:cTn>
                                        <p:tgtEl>
                                          <p:spTgt spid="57"/>
                                        </p:tgtEl>
                                        <p:attrNameLst>
                                          <p:attrName>style.visibility</p:attrName>
                                        </p:attrNameLst>
                                      </p:cBhvr>
                                      <p:to>
                                        <p:strVal val="visible"/>
                                      </p:to>
                                    </p:set>
                                    <p:anim calcmode="lin" valueType="num">
                                      <p:cBhvr>
                                        <p:cTn id="151" dur="500" fill="hold"/>
                                        <p:tgtEl>
                                          <p:spTgt spid="57"/>
                                        </p:tgtEl>
                                        <p:attrNameLst>
                                          <p:attrName>ppt_w</p:attrName>
                                        </p:attrNameLst>
                                      </p:cBhvr>
                                      <p:tavLst>
                                        <p:tav tm="0">
                                          <p:val>
                                            <p:fltVal val="0"/>
                                          </p:val>
                                        </p:tav>
                                        <p:tav tm="100000">
                                          <p:val>
                                            <p:strVal val="#ppt_w"/>
                                          </p:val>
                                        </p:tav>
                                      </p:tavLst>
                                    </p:anim>
                                    <p:anim calcmode="lin" valueType="num">
                                      <p:cBhvr>
                                        <p:cTn id="152" dur="500" fill="hold"/>
                                        <p:tgtEl>
                                          <p:spTgt spid="57"/>
                                        </p:tgtEl>
                                        <p:attrNameLst>
                                          <p:attrName>ppt_h</p:attrName>
                                        </p:attrNameLst>
                                      </p:cBhvr>
                                      <p:tavLst>
                                        <p:tav tm="0">
                                          <p:val>
                                            <p:fltVal val="0"/>
                                          </p:val>
                                        </p:tav>
                                        <p:tav tm="100000">
                                          <p:val>
                                            <p:strVal val="#ppt_h"/>
                                          </p:val>
                                        </p:tav>
                                      </p:tavLst>
                                    </p:anim>
                                    <p:animEffect transition="in" filter="fade">
                                      <p:cBhvr>
                                        <p:cTn id="153" dur="500"/>
                                        <p:tgtEl>
                                          <p:spTgt spid="57"/>
                                        </p:tgtEl>
                                      </p:cBhvr>
                                    </p:animEffect>
                                  </p:childTnLst>
                                </p:cTn>
                              </p:par>
                              <p:par>
                                <p:cTn id="154" presetID="53" presetClass="entr" presetSubtype="16" fill="hold" grpId="0" nodeType="withEffect">
                                  <p:stCondLst>
                                    <p:cond delay="1000"/>
                                  </p:stCondLst>
                                  <p:childTnLst>
                                    <p:set>
                                      <p:cBhvr>
                                        <p:cTn id="155" dur="1" fill="hold">
                                          <p:stCondLst>
                                            <p:cond delay="0"/>
                                          </p:stCondLst>
                                        </p:cTn>
                                        <p:tgtEl>
                                          <p:spTgt spid="59"/>
                                        </p:tgtEl>
                                        <p:attrNameLst>
                                          <p:attrName>style.visibility</p:attrName>
                                        </p:attrNameLst>
                                      </p:cBhvr>
                                      <p:to>
                                        <p:strVal val="visible"/>
                                      </p:to>
                                    </p:set>
                                    <p:anim calcmode="lin" valueType="num">
                                      <p:cBhvr>
                                        <p:cTn id="156" dur="500" fill="hold"/>
                                        <p:tgtEl>
                                          <p:spTgt spid="59"/>
                                        </p:tgtEl>
                                        <p:attrNameLst>
                                          <p:attrName>ppt_w</p:attrName>
                                        </p:attrNameLst>
                                      </p:cBhvr>
                                      <p:tavLst>
                                        <p:tav tm="0">
                                          <p:val>
                                            <p:fltVal val="0"/>
                                          </p:val>
                                        </p:tav>
                                        <p:tav tm="100000">
                                          <p:val>
                                            <p:strVal val="#ppt_w"/>
                                          </p:val>
                                        </p:tav>
                                      </p:tavLst>
                                    </p:anim>
                                    <p:anim calcmode="lin" valueType="num">
                                      <p:cBhvr>
                                        <p:cTn id="157" dur="500" fill="hold"/>
                                        <p:tgtEl>
                                          <p:spTgt spid="59"/>
                                        </p:tgtEl>
                                        <p:attrNameLst>
                                          <p:attrName>ppt_h</p:attrName>
                                        </p:attrNameLst>
                                      </p:cBhvr>
                                      <p:tavLst>
                                        <p:tav tm="0">
                                          <p:val>
                                            <p:fltVal val="0"/>
                                          </p:val>
                                        </p:tav>
                                        <p:tav tm="100000">
                                          <p:val>
                                            <p:strVal val="#ppt_h"/>
                                          </p:val>
                                        </p:tav>
                                      </p:tavLst>
                                    </p:anim>
                                    <p:animEffect transition="in" filter="fade">
                                      <p:cBhvr>
                                        <p:cTn id="158" dur="500"/>
                                        <p:tgtEl>
                                          <p:spTgt spid="59"/>
                                        </p:tgtEl>
                                      </p:cBhvr>
                                    </p:animEffect>
                                  </p:childTnLst>
                                </p:cTn>
                              </p:par>
                              <p:par>
                                <p:cTn id="159" presetID="53" presetClass="entr" presetSubtype="16" fill="hold" grpId="0" nodeType="withEffect">
                                  <p:stCondLst>
                                    <p:cond delay="1000"/>
                                  </p:stCondLst>
                                  <p:childTnLst>
                                    <p:set>
                                      <p:cBhvr>
                                        <p:cTn id="160" dur="1" fill="hold">
                                          <p:stCondLst>
                                            <p:cond delay="0"/>
                                          </p:stCondLst>
                                        </p:cTn>
                                        <p:tgtEl>
                                          <p:spTgt spid="50"/>
                                        </p:tgtEl>
                                        <p:attrNameLst>
                                          <p:attrName>style.visibility</p:attrName>
                                        </p:attrNameLst>
                                      </p:cBhvr>
                                      <p:to>
                                        <p:strVal val="visible"/>
                                      </p:to>
                                    </p:set>
                                    <p:anim calcmode="lin" valueType="num">
                                      <p:cBhvr>
                                        <p:cTn id="161" dur="500" fill="hold"/>
                                        <p:tgtEl>
                                          <p:spTgt spid="50"/>
                                        </p:tgtEl>
                                        <p:attrNameLst>
                                          <p:attrName>ppt_w</p:attrName>
                                        </p:attrNameLst>
                                      </p:cBhvr>
                                      <p:tavLst>
                                        <p:tav tm="0">
                                          <p:val>
                                            <p:fltVal val="0"/>
                                          </p:val>
                                        </p:tav>
                                        <p:tav tm="100000">
                                          <p:val>
                                            <p:strVal val="#ppt_w"/>
                                          </p:val>
                                        </p:tav>
                                      </p:tavLst>
                                    </p:anim>
                                    <p:anim calcmode="lin" valueType="num">
                                      <p:cBhvr>
                                        <p:cTn id="162" dur="500" fill="hold"/>
                                        <p:tgtEl>
                                          <p:spTgt spid="50"/>
                                        </p:tgtEl>
                                        <p:attrNameLst>
                                          <p:attrName>ppt_h</p:attrName>
                                        </p:attrNameLst>
                                      </p:cBhvr>
                                      <p:tavLst>
                                        <p:tav tm="0">
                                          <p:val>
                                            <p:fltVal val="0"/>
                                          </p:val>
                                        </p:tav>
                                        <p:tav tm="100000">
                                          <p:val>
                                            <p:strVal val="#ppt_h"/>
                                          </p:val>
                                        </p:tav>
                                      </p:tavLst>
                                    </p:anim>
                                    <p:animEffect transition="in" filter="fade">
                                      <p:cBhvr>
                                        <p:cTn id="163" dur="500"/>
                                        <p:tgtEl>
                                          <p:spTgt spid="50"/>
                                        </p:tgtEl>
                                      </p:cBhvr>
                                    </p:animEffect>
                                  </p:childTnLst>
                                </p:cTn>
                              </p:par>
                              <p:par>
                                <p:cTn id="164" presetID="53" presetClass="entr" presetSubtype="16" fill="hold" grpId="0" nodeType="withEffect">
                                  <p:stCondLst>
                                    <p:cond delay="1000"/>
                                  </p:stCondLst>
                                  <p:childTnLst>
                                    <p:set>
                                      <p:cBhvr>
                                        <p:cTn id="165" dur="1" fill="hold">
                                          <p:stCondLst>
                                            <p:cond delay="0"/>
                                          </p:stCondLst>
                                        </p:cTn>
                                        <p:tgtEl>
                                          <p:spTgt spid="51"/>
                                        </p:tgtEl>
                                        <p:attrNameLst>
                                          <p:attrName>style.visibility</p:attrName>
                                        </p:attrNameLst>
                                      </p:cBhvr>
                                      <p:to>
                                        <p:strVal val="visible"/>
                                      </p:to>
                                    </p:set>
                                    <p:anim calcmode="lin" valueType="num">
                                      <p:cBhvr>
                                        <p:cTn id="166" dur="500" fill="hold"/>
                                        <p:tgtEl>
                                          <p:spTgt spid="51"/>
                                        </p:tgtEl>
                                        <p:attrNameLst>
                                          <p:attrName>ppt_w</p:attrName>
                                        </p:attrNameLst>
                                      </p:cBhvr>
                                      <p:tavLst>
                                        <p:tav tm="0">
                                          <p:val>
                                            <p:fltVal val="0"/>
                                          </p:val>
                                        </p:tav>
                                        <p:tav tm="100000">
                                          <p:val>
                                            <p:strVal val="#ppt_w"/>
                                          </p:val>
                                        </p:tav>
                                      </p:tavLst>
                                    </p:anim>
                                    <p:anim calcmode="lin" valueType="num">
                                      <p:cBhvr>
                                        <p:cTn id="167" dur="500" fill="hold"/>
                                        <p:tgtEl>
                                          <p:spTgt spid="51"/>
                                        </p:tgtEl>
                                        <p:attrNameLst>
                                          <p:attrName>ppt_h</p:attrName>
                                        </p:attrNameLst>
                                      </p:cBhvr>
                                      <p:tavLst>
                                        <p:tav tm="0">
                                          <p:val>
                                            <p:fltVal val="0"/>
                                          </p:val>
                                        </p:tav>
                                        <p:tav tm="100000">
                                          <p:val>
                                            <p:strVal val="#ppt_h"/>
                                          </p:val>
                                        </p:tav>
                                      </p:tavLst>
                                    </p:anim>
                                    <p:animEffect transition="in" filter="fade">
                                      <p:cBhvr>
                                        <p:cTn id="168" dur="500"/>
                                        <p:tgtEl>
                                          <p:spTgt spid="51"/>
                                        </p:tgtEl>
                                      </p:cBhvr>
                                    </p:animEffect>
                                  </p:childTnLst>
                                </p:cTn>
                              </p:par>
                              <p:par>
                                <p:cTn id="169" presetID="53" presetClass="entr" presetSubtype="16" fill="hold" grpId="0" nodeType="withEffect">
                                  <p:stCondLst>
                                    <p:cond delay="1000"/>
                                  </p:stCondLst>
                                  <p:childTnLst>
                                    <p:set>
                                      <p:cBhvr>
                                        <p:cTn id="170" dur="1" fill="hold">
                                          <p:stCondLst>
                                            <p:cond delay="0"/>
                                          </p:stCondLst>
                                        </p:cTn>
                                        <p:tgtEl>
                                          <p:spTgt spid="44"/>
                                        </p:tgtEl>
                                        <p:attrNameLst>
                                          <p:attrName>style.visibility</p:attrName>
                                        </p:attrNameLst>
                                      </p:cBhvr>
                                      <p:to>
                                        <p:strVal val="visible"/>
                                      </p:to>
                                    </p:set>
                                    <p:anim calcmode="lin" valueType="num">
                                      <p:cBhvr>
                                        <p:cTn id="171" dur="500" fill="hold"/>
                                        <p:tgtEl>
                                          <p:spTgt spid="44"/>
                                        </p:tgtEl>
                                        <p:attrNameLst>
                                          <p:attrName>ppt_w</p:attrName>
                                        </p:attrNameLst>
                                      </p:cBhvr>
                                      <p:tavLst>
                                        <p:tav tm="0">
                                          <p:val>
                                            <p:fltVal val="0"/>
                                          </p:val>
                                        </p:tav>
                                        <p:tav tm="100000">
                                          <p:val>
                                            <p:strVal val="#ppt_w"/>
                                          </p:val>
                                        </p:tav>
                                      </p:tavLst>
                                    </p:anim>
                                    <p:anim calcmode="lin" valueType="num">
                                      <p:cBhvr>
                                        <p:cTn id="172" dur="500" fill="hold"/>
                                        <p:tgtEl>
                                          <p:spTgt spid="44"/>
                                        </p:tgtEl>
                                        <p:attrNameLst>
                                          <p:attrName>ppt_h</p:attrName>
                                        </p:attrNameLst>
                                      </p:cBhvr>
                                      <p:tavLst>
                                        <p:tav tm="0">
                                          <p:val>
                                            <p:fltVal val="0"/>
                                          </p:val>
                                        </p:tav>
                                        <p:tav tm="100000">
                                          <p:val>
                                            <p:strVal val="#ppt_h"/>
                                          </p:val>
                                        </p:tav>
                                      </p:tavLst>
                                    </p:anim>
                                    <p:animEffect transition="in" filter="fade">
                                      <p:cBhvr>
                                        <p:cTn id="173" dur="500"/>
                                        <p:tgtEl>
                                          <p:spTgt spid="44"/>
                                        </p:tgtEl>
                                      </p:cBhvr>
                                    </p:animEffect>
                                  </p:childTnLst>
                                </p:cTn>
                              </p:par>
                              <p:par>
                                <p:cTn id="174" presetID="53" presetClass="entr" presetSubtype="16" fill="hold" grpId="0" nodeType="withEffect">
                                  <p:stCondLst>
                                    <p:cond delay="1000"/>
                                  </p:stCondLst>
                                  <p:childTnLst>
                                    <p:set>
                                      <p:cBhvr>
                                        <p:cTn id="175" dur="1" fill="hold">
                                          <p:stCondLst>
                                            <p:cond delay="0"/>
                                          </p:stCondLst>
                                        </p:cTn>
                                        <p:tgtEl>
                                          <p:spTgt spid="45"/>
                                        </p:tgtEl>
                                        <p:attrNameLst>
                                          <p:attrName>style.visibility</p:attrName>
                                        </p:attrNameLst>
                                      </p:cBhvr>
                                      <p:to>
                                        <p:strVal val="visible"/>
                                      </p:to>
                                    </p:set>
                                    <p:anim calcmode="lin" valueType="num">
                                      <p:cBhvr>
                                        <p:cTn id="176" dur="500" fill="hold"/>
                                        <p:tgtEl>
                                          <p:spTgt spid="45"/>
                                        </p:tgtEl>
                                        <p:attrNameLst>
                                          <p:attrName>ppt_w</p:attrName>
                                        </p:attrNameLst>
                                      </p:cBhvr>
                                      <p:tavLst>
                                        <p:tav tm="0">
                                          <p:val>
                                            <p:fltVal val="0"/>
                                          </p:val>
                                        </p:tav>
                                        <p:tav tm="100000">
                                          <p:val>
                                            <p:strVal val="#ppt_w"/>
                                          </p:val>
                                        </p:tav>
                                      </p:tavLst>
                                    </p:anim>
                                    <p:anim calcmode="lin" valueType="num">
                                      <p:cBhvr>
                                        <p:cTn id="177" dur="500" fill="hold"/>
                                        <p:tgtEl>
                                          <p:spTgt spid="45"/>
                                        </p:tgtEl>
                                        <p:attrNameLst>
                                          <p:attrName>ppt_h</p:attrName>
                                        </p:attrNameLst>
                                      </p:cBhvr>
                                      <p:tavLst>
                                        <p:tav tm="0">
                                          <p:val>
                                            <p:fltVal val="0"/>
                                          </p:val>
                                        </p:tav>
                                        <p:tav tm="100000">
                                          <p:val>
                                            <p:strVal val="#ppt_h"/>
                                          </p:val>
                                        </p:tav>
                                      </p:tavLst>
                                    </p:anim>
                                    <p:animEffect transition="in" filter="fade">
                                      <p:cBhvr>
                                        <p:cTn id="178" dur="500"/>
                                        <p:tgtEl>
                                          <p:spTgt spid="45"/>
                                        </p:tgtEl>
                                      </p:cBhvr>
                                    </p:animEffect>
                                  </p:childTnLst>
                                </p:cTn>
                              </p:par>
                              <p:par>
                                <p:cTn id="179" presetID="53" presetClass="entr" presetSubtype="16" fill="hold" grpId="0" nodeType="withEffect">
                                  <p:stCondLst>
                                    <p:cond delay="1000"/>
                                  </p:stCondLst>
                                  <p:childTnLst>
                                    <p:set>
                                      <p:cBhvr>
                                        <p:cTn id="180" dur="1" fill="hold">
                                          <p:stCondLst>
                                            <p:cond delay="0"/>
                                          </p:stCondLst>
                                        </p:cTn>
                                        <p:tgtEl>
                                          <p:spTgt spid="52"/>
                                        </p:tgtEl>
                                        <p:attrNameLst>
                                          <p:attrName>style.visibility</p:attrName>
                                        </p:attrNameLst>
                                      </p:cBhvr>
                                      <p:to>
                                        <p:strVal val="visible"/>
                                      </p:to>
                                    </p:set>
                                    <p:anim calcmode="lin" valueType="num">
                                      <p:cBhvr>
                                        <p:cTn id="181" dur="500" fill="hold"/>
                                        <p:tgtEl>
                                          <p:spTgt spid="52"/>
                                        </p:tgtEl>
                                        <p:attrNameLst>
                                          <p:attrName>ppt_w</p:attrName>
                                        </p:attrNameLst>
                                      </p:cBhvr>
                                      <p:tavLst>
                                        <p:tav tm="0">
                                          <p:val>
                                            <p:fltVal val="0"/>
                                          </p:val>
                                        </p:tav>
                                        <p:tav tm="100000">
                                          <p:val>
                                            <p:strVal val="#ppt_w"/>
                                          </p:val>
                                        </p:tav>
                                      </p:tavLst>
                                    </p:anim>
                                    <p:anim calcmode="lin" valueType="num">
                                      <p:cBhvr>
                                        <p:cTn id="182" dur="500" fill="hold"/>
                                        <p:tgtEl>
                                          <p:spTgt spid="52"/>
                                        </p:tgtEl>
                                        <p:attrNameLst>
                                          <p:attrName>ppt_h</p:attrName>
                                        </p:attrNameLst>
                                      </p:cBhvr>
                                      <p:tavLst>
                                        <p:tav tm="0">
                                          <p:val>
                                            <p:fltVal val="0"/>
                                          </p:val>
                                        </p:tav>
                                        <p:tav tm="100000">
                                          <p:val>
                                            <p:strVal val="#ppt_h"/>
                                          </p:val>
                                        </p:tav>
                                      </p:tavLst>
                                    </p:anim>
                                    <p:animEffect transition="in" filter="fade">
                                      <p:cBhvr>
                                        <p:cTn id="183" dur="500"/>
                                        <p:tgtEl>
                                          <p:spTgt spid="52"/>
                                        </p:tgtEl>
                                      </p:cBhvr>
                                    </p:animEffect>
                                  </p:childTnLst>
                                </p:cTn>
                              </p:par>
                              <p:par>
                                <p:cTn id="184" presetID="53" presetClass="entr" presetSubtype="16" fill="hold" grpId="0" nodeType="withEffect">
                                  <p:stCondLst>
                                    <p:cond delay="10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500" fill="hold"/>
                                        <p:tgtEl>
                                          <p:spTgt spid="46"/>
                                        </p:tgtEl>
                                        <p:attrNameLst>
                                          <p:attrName>ppt_w</p:attrName>
                                        </p:attrNameLst>
                                      </p:cBhvr>
                                      <p:tavLst>
                                        <p:tav tm="0">
                                          <p:val>
                                            <p:fltVal val="0"/>
                                          </p:val>
                                        </p:tav>
                                        <p:tav tm="100000">
                                          <p:val>
                                            <p:strVal val="#ppt_w"/>
                                          </p:val>
                                        </p:tav>
                                      </p:tavLst>
                                    </p:anim>
                                    <p:anim calcmode="lin" valueType="num">
                                      <p:cBhvr>
                                        <p:cTn id="187" dur="500" fill="hold"/>
                                        <p:tgtEl>
                                          <p:spTgt spid="46"/>
                                        </p:tgtEl>
                                        <p:attrNameLst>
                                          <p:attrName>ppt_h</p:attrName>
                                        </p:attrNameLst>
                                      </p:cBhvr>
                                      <p:tavLst>
                                        <p:tav tm="0">
                                          <p:val>
                                            <p:fltVal val="0"/>
                                          </p:val>
                                        </p:tav>
                                        <p:tav tm="100000">
                                          <p:val>
                                            <p:strVal val="#ppt_h"/>
                                          </p:val>
                                        </p:tav>
                                      </p:tavLst>
                                    </p:anim>
                                    <p:animEffect transition="in" filter="fade">
                                      <p:cBhvr>
                                        <p:cTn id="188" dur="500"/>
                                        <p:tgtEl>
                                          <p:spTgt spid="46"/>
                                        </p:tgtEl>
                                      </p:cBhvr>
                                    </p:animEffect>
                                  </p:childTnLst>
                                </p:cTn>
                              </p:par>
                              <p:par>
                                <p:cTn id="189" presetID="53" presetClass="entr" presetSubtype="16" fill="hold" grpId="0" nodeType="withEffect">
                                  <p:stCondLst>
                                    <p:cond delay="1000"/>
                                  </p:stCondLst>
                                  <p:childTnLst>
                                    <p:set>
                                      <p:cBhvr>
                                        <p:cTn id="190" dur="1" fill="hold">
                                          <p:stCondLst>
                                            <p:cond delay="0"/>
                                          </p:stCondLst>
                                        </p:cTn>
                                        <p:tgtEl>
                                          <p:spTgt spid="53"/>
                                        </p:tgtEl>
                                        <p:attrNameLst>
                                          <p:attrName>style.visibility</p:attrName>
                                        </p:attrNameLst>
                                      </p:cBhvr>
                                      <p:to>
                                        <p:strVal val="visible"/>
                                      </p:to>
                                    </p:set>
                                    <p:anim calcmode="lin" valueType="num">
                                      <p:cBhvr>
                                        <p:cTn id="191" dur="500" fill="hold"/>
                                        <p:tgtEl>
                                          <p:spTgt spid="53"/>
                                        </p:tgtEl>
                                        <p:attrNameLst>
                                          <p:attrName>ppt_w</p:attrName>
                                        </p:attrNameLst>
                                      </p:cBhvr>
                                      <p:tavLst>
                                        <p:tav tm="0">
                                          <p:val>
                                            <p:fltVal val="0"/>
                                          </p:val>
                                        </p:tav>
                                        <p:tav tm="100000">
                                          <p:val>
                                            <p:strVal val="#ppt_w"/>
                                          </p:val>
                                        </p:tav>
                                      </p:tavLst>
                                    </p:anim>
                                    <p:anim calcmode="lin" valueType="num">
                                      <p:cBhvr>
                                        <p:cTn id="192" dur="500" fill="hold"/>
                                        <p:tgtEl>
                                          <p:spTgt spid="53"/>
                                        </p:tgtEl>
                                        <p:attrNameLst>
                                          <p:attrName>ppt_h</p:attrName>
                                        </p:attrNameLst>
                                      </p:cBhvr>
                                      <p:tavLst>
                                        <p:tav tm="0">
                                          <p:val>
                                            <p:fltVal val="0"/>
                                          </p:val>
                                        </p:tav>
                                        <p:tav tm="100000">
                                          <p:val>
                                            <p:strVal val="#ppt_h"/>
                                          </p:val>
                                        </p:tav>
                                      </p:tavLst>
                                    </p:anim>
                                    <p:animEffect transition="in" filter="fade">
                                      <p:cBhvr>
                                        <p:cTn id="193" dur="500"/>
                                        <p:tgtEl>
                                          <p:spTgt spid="53"/>
                                        </p:tgtEl>
                                      </p:cBhvr>
                                    </p:animEffect>
                                  </p:childTnLst>
                                </p:cTn>
                              </p:par>
                              <p:par>
                                <p:cTn id="194" presetID="53" presetClass="entr" presetSubtype="16" fill="hold" grpId="0" nodeType="withEffect">
                                  <p:stCondLst>
                                    <p:cond delay="1000"/>
                                  </p:stCondLst>
                                  <p:childTnLst>
                                    <p:set>
                                      <p:cBhvr>
                                        <p:cTn id="195" dur="1" fill="hold">
                                          <p:stCondLst>
                                            <p:cond delay="0"/>
                                          </p:stCondLst>
                                        </p:cTn>
                                        <p:tgtEl>
                                          <p:spTgt spid="49"/>
                                        </p:tgtEl>
                                        <p:attrNameLst>
                                          <p:attrName>style.visibility</p:attrName>
                                        </p:attrNameLst>
                                      </p:cBhvr>
                                      <p:to>
                                        <p:strVal val="visible"/>
                                      </p:to>
                                    </p:set>
                                    <p:anim calcmode="lin" valueType="num">
                                      <p:cBhvr>
                                        <p:cTn id="196" dur="500" fill="hold"/>
                                        <p:tgtEl>
                                          <p:spTgt spid="49"/>
                                        </p:tgtEl>
                                        <p:attrNameLst>
                                          <p:attrName>ppt_w</p:attrName>
                                        </p:attrNameLst>
                                      </p:cBhvr>
                                      <p:tavLst>
                                        <p:tav tm="0">
                                          <p:val>
                                            <p:fltVal val="0"/>
                                          </p:val>
                                        </p:tav>
                                        <p:tav tm="100000">
                                          <p:val>
                                            <p:strVal val="#ppt_w"/>
                                          </p:val>
                                        </p:tav>
                                      </p:tavLst>
                                    </p:anim>
                                    <p:anim calcmode="lin" valueType="num">
                                      <p:cBhvr>
                                        <p:cTn id="197" dur="500" fill="hold"/>
                                        <p:tgtEl>
                                          <p:spTgt spid="49"/>
                                        </p:tgtEl>
                                        <p:attrNameLst>
                                          <p:attrName>ppt_h</p:attrName>
                                        </p:attrNameLst>
                                      </p:cBhvr>
                                      <p:tavLst>
                                        <p:tav tm="0">
                                          <p:val>
                                            <p:fltVal val="0"/>
                                          </p:val>
                                        </p:tav>
                                        <p:tav tm="100000">
                                          <p:val>
                                            <p:strVal val="#ppt_h"/>
                                          </p:val>
                                        </p:tav>
                                      </p:tavLst>
                                    </p:anim>
                                    <p:animEffect transition="in" filter="fade">
                                      <p:cBhvr>
                                        <p:cTn id="198" dur="500"/>
                                        <p:tgtEl>
                                          <p:spTgt spid="49"/>
                                        </p:tgtEl>
                                      </p:cBhvr>
                                    </p:animEffect>
                                  </p:childTnLst>
                                </p:cTn>
                              </p:par>
                              <p:par>
                                <p:cTn id="199" presetID="53" presetClass="entr" presetSubtype="16" fill="hold" grpId="0" nodeType="withEffect">
                                  <p:stCondLst>
                                    <p:cond delay="1000"/>
                                  </p:stCondLst>
                                  <p:childTnLst>
                                    <p:set>
                                      <p:cBhvr>
                                        <p:cTn id="200" dur="1" fill="hold">
                                          <p:stCondLst>
                                            <p:cond delay="0"/>
                                          </p:stCondLst>
                                        </p:cTn>
                                        <p:tgtEl>
                                          <p:spTgt spid="48"/>
                                        </p:tgtEl>
                                        <p:attrNameLst>
                                          <p:attrName>style.visibility</p:attrName>
                                        </p:attrNameLst>
                                      </p:cBhvr>
                                      <p:to>
                                        <p:strVal val="visible"/>
                                      </p:to>
                                    </p:set>
                                    <p:anim calcmode="lin" valueType="num">
                                      <p:cBhvr>
                                        <p:cTn id="201" dur="500" fill="hold"/>
                                        <p:tgtEl>
                                          <p:spTgt spid="48"/>
                                        </p:tgtEl>
                                        <p:attrNameLst>
                                          <p:attrName>ppt_w</p:attrName>
                                        </p:attrNameLst>
                                      </p:cBhvr>
                                      <p:tavLst>
                                        <p:tav tm="0">
                                          <p:val>
                                            <p:fltVal val="0"/>
                                          </p:val>
                                        </p:tav>
                                        <p:tav tm="100000">
                                          <p:val>
                                            <p:strVal val="#ppt_w"/>
                                          </p:val>
                                        </p:tav>
                                      </p:tavLst>
                                    </p:anim>
                                    <p:anim calcmode="lin" valueType="num">
                                      <p:cBhvr>
                                        <p:cTn id="202" dur="500" fill="hold"/>
                                        <p:tgtEl>
                                          <p:spTgt spid="48"/>
                                        </p:tgtEl>
                                        <p:attrNameLst>
                                          <p:attrName>ppt_h</p:attrName>
                                        </p:attrNameLst>
                                      </p:cBhvr>
                                      <p:tavLst>
                                        <p:tav tm="0">
                                          <p:val>
                                            <p:fltVal val="0"/>
                                          </p:val>
                                        </p:tav>
                                        <p:tav tm="100000">
                                          <p:val>
                                            <p:strVal val="#ppt_h"/>
                                          </p:val>
                                        </p:tav>
                                      </p:tavLst>
                                    </p:anim>
                                    <p:animEffect transition="in" filter="fade">
                                      <p:cBhvr>
                                        <p:cTn id="203" dur="500"/>
                                        <p:tgtEl>
                                          <p:spTgt spid="48"/>
                                        </p:tgtEl>
                                      </p:cBhvr>
                                    </p:animEffect>
                                  </p:childTnLst>
                                </p:cTn>
                              </p:par>
                              <p:par>
                                <p:cTn id="204" presetID="53" presetClass="entr" presetSubtype="16" fill="hold" grpId="0" nodeType="withEffect">
                                  <p:stCondLst>
                                    <p:cond delay="1000"/>
                                  </p:stCondLst>
                                  <p:childTnLst>
                                    <p:set>
                                      <p:cBhvr>
                                        <p:cTn id="205" dur="1" fill="hold">
                                          <p:stCondLst>
                                            <p:cond delay="0"/>
                                          </p:stCondLst>
                                        </p:cTn>
                                        <p:tgtEl>
                                          <p:spTgt spid="54"/>
                                        </p:tgtEl>
                                        <p:attrNameLst>
                                          <p:attrName>style.visibility</p:attrName>
                                        </p:attrNameLst>
                                      </p:cBhvr>
                                      <p:to>
                                        <p:strVal val="visible"/>
                                      </p:to>
                                    </p:set>
                                    <p:anim calcmode="lin" valueType="num">
                                      <p:cBhvr>
                                        <p:cTn id="206" dur="500" fill="hold"/>
                                        <p:tgtEl>
                                          <p:spTgt spid="54"/>
                                        </p:tgtEl>
                                        <p:attrNameLst>
                                          <p:attrName>ppt_w</p:attrName>
                                        </p:attrNameLst>
                                      </p:cBhvr>
                                      <p:tavLst>
                                        <p:tav tm="0">
                                          <p:val>
                                            <p:fltVal val="0"/>
                                          </p:val>
                                        </p:tav>
                                        <p:tav tm="100000">
                                          <p:val>
                                            <p:strVal val="#ppt_w"/>
                                          </p:val>
                                        </p:tav>
                                      </p:tavLst>
                                    </p:anim>
                                    <p:anim calcmode="lin" valueType="num">
                                      <p:cBhvr>
                                        <p:cTn id="207" dur="500" fill="hold"/>
                                        <p:tgtEl>
                                          <p:spTgt spid="54"/>
                                        </p:tgtEl>
                                        <p:attrNameLst>
                                          <p:attrName>ppt_h</p:attrName>
                                        </p:attrNameLst>
                                      </p:cBhvr>
                                      <p:tavLst>
                                        <p:tav tm="0">
                                          <p:val>
                                            <p:fltVal val="0"/>
                                          </p:val>
                                        </p:tav>
                                        <p:tav tm="100000">
                                          <p:val>
                                            <p:strVal val="#ppt_h"/>
                                          </p:val>
                                        </p:tav>
                                      </p:tavLst>
                                    </p:anim>
                                    <p:animEffect transition="in" filter="fade">
                                      <p:cBhvr>
                                        <p:cTn id="208" dur="500"/>
                                        <p:tgtEl>
                                          <p:spTgt spid="54"/>
                                        </p:tgtEl>
                                      </p:cBhvr>
                                    </p:animEffect>
                                  </p:childTnLst>
                                </p:cTn>
                              </p:par>
                              <p:par>
                                <p:cTn id="209" presetID="53" presetClass="entr" presetSubtype="16" fill="hold" grpId="0" nodeType="withEffect">
                                  <p:stCondLst>
                                    <p:cond delay="1000"/>
                                  </p:stCondLst>
                                  <p:childTnLst>
                                    <p:set>
                                      <p:cBhvr>
                                        <p:cTn id="210" dur="1" fill="hold">
                                          <p:stCondLst>
                                            <p:cond delay="0"/>
                                          </p:stCondLst>
                                        </p:cTn>
                                        <p:tgtEl>
                                          <p:spTgt spid="47"/>
                                        </p:tgtEl>
                                        <p:attrNameLst>
                                          <p:attrName>style.visibility</p:attrName>
                                        </p:attrNameLst>
                                      </p:cBhvr>
                                      <p:to>
                                        <p:strVal val="visible"/>
                                      </p:to>
                                    </p:set>
                                    <p:anim calcmode="lin" valueType="num">
                                      <p:cBhvr>
                                        <p:cTn id="211" dur="500" fill="hold"/>
                                        <p:tgtEl>
                                          <p:spTgt spid="47"/>
                                        </p:tgtEl>
                                        <p:attrNameLst>
                                          <p:attrName>ppt_w</p:attrName>
                                        </p:attrNameLst>
                                      </p:cBhvr>
                                      <p:tavLst>
                                        <p:tav tm="0">
                                          <p:val>
                                            <p:fltVal val="0"/>
                                          </p:val>
                                        </p:tav>
                                        <p:tav tm="100000">
                                          <p:val>
                                            <p:strVal val="#ppt_w"/>
                                          </p:val>
                                        </p:tav>
                                      </p:tavLst>
                                    </p:anim>
                                    <p:anim calcmode="lin" valueType="num">
                                      <p:cBhvr>
                                        <p:cTn id="212" dur="500" fill="hold"/>
                                        <p:tgtEl>
                                          <p:spTgt spid="47"/>
                                        </p:tgtEl>
                                        <p:attrNameLst>
                                          <p:attrName>ppt_h</p:attrName>
                                        </p:attrNameLst>
                                      </p:cBhvr>
                                      <p:tavLst>
                                        <p:tav tm="0">
                                          <p:val>
                                            <p:fltVal val="0"/>
                                          </p:val>
                                        </p:tav>
                                        <p:tav tm="100000">
                                          <p:val>
                                            <p:strVal val="#ppt_h"/>
                                          </p:val>
                                        </p:tav>
                                      </p:tavLst>
                                    </p:anim>
                                    <p:animEffect transition="in" filter="fade">
                                      <p:cBhvr>
                                        <p:cTn id="213" dur="500"/>
                                        <p:tgtEl>
                                          <p:spTgt spid="47"/>
                                        </p:tgtEl>
                                      </p:cBhvr>
                                    </p:animEffect>
                                  </p:childTnLst>
                                </p:cTn>
                              </p:par>
                              <p:par>
                                <p:cTn id="214" presetID="53" presetClass="entr" presetSubtype="16" fill="hold" grpId="0" nodeType="withEffect">
                                  <p:stCondLst>
                                    <p:cond delay="1000"/>
                                  </p:stCondLst>
                                  <p:childTnLst>
                                    <p:set>
                                      <p:cBhvr>
                                        <p:cTn id="215" dur="1" fill="hold">
                                          <p:stCondLst>
                                            <p:cond delay="0"/>
                                          </p:stCondLst>
                                        </p:cTn>
                                        <p:tgtEl>
                                          <p:spTgt spid="43"/>
                                        </p:tgtEl>
                                        <p:attrNameLst>
                                          <p:attrName>style.visibility</p:attrName>
                                        </p:attrNameLst>
                                      </p:cBhvr>
                                      <p:to>
                                        <p:strVal val="visible"/>
                                      </p:to>
                                    </p:set>
                                    <p:anim calcmode="lin" valueType="num">
                                      <p:cBhvr>
                                        <p:cTn id="216" dur="500" fill="hold"/>
                                        <p:tgtEl>
                                          <p:spTgt spid="43"/>
                                        </p:tgtEl>
                                        <p:attrNameLst>
                                          <p:attrName>ppt_w</p:attrName>
                                        </p:attrNameLst>
                                      </p:cBhvr>
                                      <p:tavLst>
                                        <p:tav tm="0">
                                          <p:val>
                                            <p:fltVal val="0"/>
                                          </p:val>
                                        </p:tav>
                                        <p:tav tm="100000">
                                          <p:val>
                                            <p:strVal val="#ppt_w"/>
                                          </p:val>
                                        </p:tav>
                                      </p:tavLst>
                                    </p:anim>
                                    <p:anim calcmode="lin" valueType="num">
                                      <p:cBhvr>
                                        <p:cTn id="217" dur="500" fill="hold"/>
                                        <p:tgtEl>
                                          <p:spTgt spid="43"/>
                                        </p:tgtEl>
                                        <p:attrNameLst>
                                          <p:attrName>ppt_h</p:attrName>
                                        </p:attrNameLst>
                                      </p:cBhvr>
                                      <p:tavLst>
                                        <p:tav tm="0">
                                          <p:val>
                                            <p:fltVal val="0"/>
                                          </p:val>
                                        </p:tav>
                                        <p:tav tm="100000">
                                          <p:val>
                                            <p:strVal val="#ppt_h"/>
                                          </p:val>
                                        </p:tav>
                                      </p:tavLst>
                                    </p:anim>
                                    <p:animEffect transition="in" filter="fade">
                                      <p:cBhvr>
                                        <p:cTn id="218" dur="500"/>
                                        <p:tgtEl>
                                          <p:spTgt spid="43"/>
                                        </p:tgtEl>
                                      </p:cBhvr>
                                    </p:animEffect>
                                  </p:childTnLst>
                                </p:cTn>
                              </p:par>
                              <p:par>
                                <p:cTn id="219" presetID="53" presetClass="entr" presetSubtype="16" fill="hold" grpId="0" nodeType="withEffect">
                                  <p:stCondLst>
                                    <p:cond delay="1000"/>
                                  </p:stCondLst>
                                  <p:childTnLst>
                                    <p:set>
                                      <p:cBhvr>
                                        <p:cTn id="220" dur="1" fill="hold">
                                          <p:stCondLst>
                                            <p:cond delay="0"/>
                                          </p:stCondLst>
                                        </p:cTn>
                                        <p:tgtEl>
                                          <p:spTgt spid="63"/>
                                        </p:tgtEl>
                                        <p:attrNameLst>
                                          <p:attrName>style.visibility</p:attrName>
                                        </p:attrNameLst>
                                      </p:cBhvr>
                                      <p:to>
                                        <p:strVal val="visible"/>
                                      </p:to>
                                    </p:set>
                                    <p:anim calcmode="lin" valueType="num">
                                      <p:cBhvr>
                                        <p:cTn id="221" dur="500" fill="hold"/>
                                        <p:tgtEl>
                                          <p:spTgt spid="63"/>
                                        </p:tgtEl>
                                        <p:attrNameLst>
                                          <p:attrName>ppt_w</p:attrName>
                                        </p:attrNameLst>
                                      </p:cBhvr>
                                      <p:tavLst>
                                        <p:tav tm="0">
                                          <p:val>
                                            <p:fltVal val="0"/>
                                          </p:val>
                                        </p:tav>
                                        <p:tav tm="100000">
                                          <p:val>
                                            <p:strVal val="#ppt_w"/>
                                          </p:val>
                                        </p:tav>
                                      </p:tavLst>
                                    </p:anim>
                                    <p:anim calcmode="lin" valueType="num">
                                      <p:cBhvr>
                                        <p:cTn id="222" dur="500" fill="hold"/>
                                        <p:tgtEl>
                                          <p:spTgt spid="63"/>
                                        </p:tgtEl>
                                        <p:attrNameLst>
                                          <p:attrName>ppt_h</p:attrName>
                                        </p:attrNameLst>
                                      </p:cBhvr>
                                      <p:tavLst>
                                        <p:tav tm="0">
                                          <p:val>
                                            <p:fltVal val="0"/>
                                          </p:val>
                                        </p:tav>
                                        <p:tav tm="100000">
                                          <p:val>
                                            <p:strVal val="#ppt_h"/>
                                          </p:val>
                                        </p:tav>
                                      </p:tavLst>
                                    </p:anim>
                                    <p:animEffect transition="in" filter="fade">
                                      <p:cBhvr>
                                        <p:cTn id="223" dur="500"/>
                                        <p:tgtEl>
                                          <p:spTgt spid="63"/>
                                        </p:tgtEl>
                                      </p:cBhvr>
                                    </p:animEffect>
                                  </p:childTnLst>
                                </p:cTn>
                              </p:par>
                              <p:par>
                                <p:cTn id="224" presetID="53" presetClass="entr" presetSubtype="16" fill="hold" grpId="0" nodeType="withEffect">
                                  <p:stCondLst>
                                    <p:cond delay="1000"/>
                                  </p:stCondLst>
                                  <p:childTnLst>
                                    <p:set>
                                      <p:cBhvr>
                                        <p:cTn id="225" dur="1" fill="hold">
                                          <p:stCondLst>
                                            <p:cond delay="0"/>
                                          </p:stCondLst>
                                        </p:cTn>
                                        <p:tgtEl>
                                          <p:spTgt spid="58"/>
                                        </p:tgtEl>
                                        <p:attrNameLst>
                                          <p:attrName>style.visibility</p:attrName>
                                        </p:attrNameLst>
                                      </p:cBhvr>
                                      <p:to>
                                        <p:strVal val="visible"/>
                                      </p:to>
                                    </p:set>
                                    <p:anim calcmode="lin" valueType="num">
                                      <p:cBhvr>
                                        <p:cTn id="226" dur="500" fill="hold"/>
                                        <p:tgtEl>
                                          <p:spTgt spid="58"/>
                                        </p:tgtEl>
                                        <p:attrNameLst>
                                          <p:attrName>ppt_w</p:attrName>
                                        </p:attrNameLst>
                                      </p:cBhvr>
                                      <p:tavLst>
                                        <p:tav tm="0">
                                          <p:val>
                                            <p:fltVal val="0"/>
                                          </p:val>
                                        </p:tav>
                                        <p:tav tm="100000">
                                          <p:val>
                                            <p:strVal val="#ppt_w"/>
                                          </p:val>
                                        </p:tav>
                                      </p:tavLst>
                                    </p:anim>
                                    <p:anim calcmode="lin" valueType="num">
                                      <p:cBhvr>
                                        <p:cTn id="227" dur="500" fill="hold"/>
                                        <p:tgtEl>
                                          <p:spTgt spid="58"/>
                                        </p:tgtEl>
                                        <p:attrNameLst>
                                          <p:attrName>ppt_h</p:attrName>
                                        </p:attrNameLst>
                                      </p:cBhvr>
                                      <p:tavLst>
                                        <p:tav tm="0">
                                          <p:val>
                                            <p:fltVal val="0"/>
                                          </p:val>
                                        </p:tav>
                                        <p:tav tm="100000">
                                          <p:val>
                                            <p:strVal val="#ppt_h"/>
                                          </p:val>
                                        </p:tav>
                                      </p:tavLst>
                                    </p:anim>
                                    <p:animEffect transition="in" filter="fade">
                                      <p:cBhvr>
                                        <p:cTn id="228" dur="500"/>
                                        <p:tgtEl>
                                          <p:spTgt spid="58"/>
                                        </p:tgtEl>
                                      </p:cBhvr>
                                    </p:animEffect>
                                  </p:childTnLst>
                                </p:cTn>
                              </p:par>
                              <p:par>
                                <p:cTn id="229" presetID="53" presetClass="entr" presetSubtype="16" fill="hold" grpId="0" nodeType="withEffect">
                                  <p:stCondLst>
                                    <p:cond delay="1000"/>
                                  </p:stCondLst>
                                  <p:childTnLst>
                                    <p:set>
                                      <p:cBhvr>
                                        <p:cTn id="230" dur="1" fill="hold">
                                          <p:stCondLst>
                                            <p:cond delay="0"/>
                                          </p:stCondLst>
                                        </p:cTn>
                                        <p:tgtEl>
                                          <p:spTgt spid="56"/>
                                        </p:tgtEl>
                                        <p:attrNameLst>
                                          <p:attrName>style.visibility</p:attrName>
                                        </p:attrNameLst>
                                      </p:cBhvr>
                                      <p:to>
                                        <p:strVal val="visible"/>
                                      </p:to>
                                    </p:set>
                                    <p:anim calcmode="lin" valueType="num">
                                      <p:cBhvr>
                                        <p:cTn id="231" dur="500" fill="hold"/>
                                        <p:tgtEl>
                                          <p:spTgt spid="56"/>
                                        </p:tgtEl>
                                        <p:attrNameLst>
                                          <p:attrName>ppt_w</p:attrName>
                                        </p:attrNameLst>
                                      </p:cBhvr>
                                      <p:tavLst>
                                        <p:tav tm="0">
                                          <p:val>
                                            <p:fltVal val="0"/>
                                          </p:val>
                                        </p:tav>
                                        <p:tav tm="100000">
                                          <p:val>
                                            <p:strVal val="#ppt_w"/>
                                          </p:val>
                                        </p:tav>
                                      </p:tavLst>
                                    </p:anim>
                                    <p:anim calcmode="lin" valueType="num">
                                      <p:cBhvr>
                                        <p:cTn id="232" dur="500" fill="hold"/>
                                        <p:tgtEl>
                                          <p:spTgt spid="56"/>
                                        </p:tgtEl>
                                        <p:attrNameLst>
                                          <p:attrName>ppt_h</p:attrName>
                                        </p:attrNameLst>
                                      </p:cBhvr>
                                      <p:tavLst>
                                        <p:tav tm="0">
                                          <p:val>
                                            <p:fltVal val="0"/>
                                          </p:val>
                                        </p:tav>
                                        <p:tav tm="100000">
                                          <p:val>
                                            <p:strVal val="#ppt_h"/>
                                          </p:val>
                                        </p:tav>
                                      </p:tavLst>
                                    </p:anim>
                                    <p:animEffect transition="in" filter="fade">
                                      <p:cBhvr>
                                        <p:cTn id="233" dur="500"/>
                                        <p:tgtEl>
                                          <p:spTgt spid="56"/>
                                        </p:tgtEl>
                                      </p:cBhvr>
                                    </p:animEffect>
                                  </p:childTnLst>
                                </p:cTn>
                              </p:par>
                              <p:par>
                                <p:cTn id="234" presetID="53" presetClass="entr" presetSubtype="16" fill="hold" grpId="0" nodeType="withEffect">
                                  <p:stCondLst>
                                    <p:cond delay="1000"/>
                                  </p:stCondLst>
                                  <p:childTnLst>
                                    <p:set>
                                      <p:cBhvr>
                                        <p:cTn id="235" dur="1" fill="hold">
                                          <p:stCondLst>
                                            <p:cond delay="0"/>
                                          </p:stCondLst>
                                        </p:cTn>
                                        <p:tgtEl>
                                          <p:spTgt spid="55"/>
                                        </p:tgtEl>
                                        <p:attrNameLst>
                                          <p:attrName>style.visibility</p:attrName>
                                        </p:attrNameLst>
                                      </p:cBhvr>
                                      <p:to>
                                        <p:strVal val="visible"/>
                                      </p:to>
                                    </p:set>
                                    <p:anim calcmode="lin" valueType="num">
                                      <p:cBhvr>
                                        <p:cTn id="236" dur="500" fill="hold"/>
                                        <p:tgtEl>
                                          <p:spTgt spid="55"/>
                                        </p:tgtEl>
                                        <p:attrNameLst>
                                          <p:attrName>ppt_w</p:attrName>
                                        </p:attrNameLst>
                                      </p:cBhvr>
                                      <p:tavLst>
                                        <p:tav tm="0">
                                          <p:val>
                                            <p:fltVal val="0"/>
                                          </p:val>
                                        </p:tav>
                                        <p:tav tm="100000">
                                          <p:val>
                                            <p:strVal val="#ppt_w"/>
                                          </p:val>
                                        </p:tav>
                                      </p:tavLst>
                                    </p:anim>
                                    <p:anim calcmode="lin" valueType="num">
                                      <p:cBhvr>
                                        <p:cTn id="237" dur="500" fill="hold"/>
                                        <p:tgtEl>
                                          <p:spTgt spid="55"/>
                                        </p:tgtEl>
                                        <p:attrNameLst>
                                          <p:attrName>ppt_h</p:attrName>
                                        </p:attrNameLst>
                                      </p:cBhvr>
                                      <p:tavLst>
                                        <p:tav tm="0">
                                          <p:val>
                                            <p:fltVal val="0"/>
                                          </p:val>
                                        </p:tav>
                                        <p:tav tm="100000">
                                          <p:val>
                                            <p:strVal val="#ppt_h"/>
                                          </p:val>
                                        </p:tav>
                                      </p:tavLst>
                                    </p:anim>
                                    <p:animEffect transition="in" filter="fade">
                                      <p:cBhvr>
                                        <p:cTn id="2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65" grpId="0"/>
      <p:bldP spid="6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2</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451727"/>
          </a:xfrm>
          <a:prstGeom prst="rect">
            <a:avLst/>
          </a:prstGeom>
          <a:noFill/>
        </p:spPr>
        <p:txBody>
          <a:bodyPr wrap="square" rtlCol="0">
            <a:spAutoFit/>
          </a:bodyPr>
          <a:lstStyle/>
          <a:p>
            <a:pPr>
              <a:lnSpc>
                <a:spcPct val="130000"/>
              </a:lnSpc>
            </a:pPr>
            <a:r>
              <a:rPr lang="en-US" altLang="zh-CN" sz="2000" dirty="0">
                <a:solidFill>
                  <a:schemeClr val="tx2"/>
                </a:solidFill>
                <a:latin typeface="+mn-ea"/>
              </a:rPr>
              <a:t>Project Charter</a:t>
            </a: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02</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theme/theme1.xml><?xml version="1.0" encoding="utf-8"?>
<a:theme xmlns:a="http://schemas.openxmlformats.org/drawingml/2006/main" name="Office 主题">
  <a:themeElements>
    <a:clrScheme name="34线条之美">
      <a:dk1>
        <a:srgbClr val="1A1D1A"/>
      </a:dk1>
      <a:lt1>
        <a:srgbClr val="FFFFFF"/>
      </a:lt1>
      <a:dk2>
        <a:srgbClr val="545454"/>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华文细黑">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A1D1A"/>
        </a:solidFill>
        <a:ln>
          <a:noFill/>
        </a:ln>
        <a:effectLst>
          <a:outerShdw blurRad="76200" dist="38100" dir="2700000" algn="tl" rotWithShape="0">
            <a:schemeClr val="tx1">
              <a:lumMod val="75000"/>
              <a:lumOff val="25000"/>
              <a:alpha val="40000"/>
            </a:schemeClr>
          </a:outerShdw>
        </a:effectLst>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TotalTime>
  <Words>1189</Words>
  <Application>Microsoft Office PowerPoint</Application>
  <PresentationFormat>自定义</PresentationFormat>
  <Paragraphs>220</Paragraphs>
  <Slides>34</Slides>
  <Notes>21</Notes>
  <HiddenSlides>0</HiddenSlides>
  <MMClips>0</MMClips>
  <ScaleCrop>false</ScaleCrop>
  <HeadingPairs>
    <vt:vector size="4" baseType="variant">
      <vt:variant>
        <vt:lpstr>主题</vt:lpstr>
      </vt:variant>
      <vt:variant>
        <vt:i4>1</vt:i4>
      </vt:variant>
      <vt:variant>
        <vt:lpstr>幻灯片标题</vt:lpstr>
      </vt:variant>
      <vt:variant>
        <vt:i4>34</vt:i4>
      </vt:variant>
    </vt:vector>
  </HeadingPairs>
  <TitlesOfParts>
    <vt:vector size="35"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https://dxpu.taobao.com/</dc:creator>
  <dc:description>大侠素材铺  淘宝店：https://dxpu.taobao.com/</dc:description>
  <cp:lastModifiedBy>hyo619</cp:lastModifiedBy>
  <cp:revision>388</cp:revision>
  <dcterms:created xsi:type="dcterms:W3CDTF">2016-09-12T01:03:00Z</dcterms:created>
  <dcterms:modified xsi:type="dcterms:W3CDTF">2021-04-26T10:03:50Z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